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5" r:id="rId12"/>
    <p:sldId id="266" r:id="rId13"/>
    <p:sldId id="267" r:id="rId14"/>
    <p:sldId id="269" r:id="rId15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410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1380" y="60"/>
      </p:cViewPr>
      <p:guideLst>
        <p:guide orient="horz" pos="2160"/>
        <p:guide pos="410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EA56A4-EE64-49BB-B4D4-1748402E0A98}" type="doc">
      <dgm:prSet loTypeId="urn:microsoft.com/office/officeart/2005/8/layout/process1" loCatId="process" qsTypeId="urn:microsoft.com/office/officeart/2005/8/quickstyle/simple3" qsCatId="simple" csTypeId="urn:microsoft.com/office/officeart/2005/8/colors/accent1_2" csCatId="accent1" phldr="1"/>
      <dgm:spPr/>
    </dgm:pt>
    <dgm:pt modelId="{D8B02D5B-0EAC-445D-A474-F0123B038801}">
      <dgm:prSet phldrT="[Texto]"/>
      <dgm:spPr>
        <a:solidFill>
          <a:schemeClr val="accent3">
            <a:lumMod val="60000"/>
            <a:lumOff val="4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pt-BR" b="1" dirty="0" smtClean="0">
              <a:latin typeface="Arial" pitchFamily="34" charset="0"/>
              <a:cs typeface="Arial" pitchFamily="34" charset="0"/>
            </a:rPr>
            <a:t>Teoria</a:t>
          </a:r>
          <a:endParaRPr lang="pt-BR" b="1" dirty="0">
            <a:latin typeface="Arial" pitchFamily="34" charset="0"/>
            <a:cs typeface="Arial" pitchFamily="34" charset="0"/>
          </a:endParaRPr>
        </a:p>
      </dgm:t>
    </dgm:pt>
    <dgm:pt modelId="{1840F401-E41F-49F6-BAF9-2E02658C3F04}" type="parTrans" cxnId="{D8AF0400-F595-43BA-9494-BE5A1E73B3F4}">
      <dgm:prSet/>
      <dgm:spPr/>
      <dgm:t>
        <a:bodyPr/>
        <a:lstStyle/>
        <a:p>
          <a:endParaRPr lang="pt-BR"/>
        </a:p>
      </dgm:t>
    </dgm:pt>
    <dgm:pt modelId="{914FEDF4-455C-400D-8662-804802905D30}" type="sibTrans" cxnId="{D8AF0400-F595-43BA-9494-BE5A1E73B3F4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pt-BR"/>
        </a:p>
      </dgm:t>
    </dgm:pt>
    <dgm:pt modelId="{D1FBEABD-DFAE-45D6-8D7A-B245CF5223D1}">
      <dgm:prSet phldrT="[Texto]"/>
      <dgm:spPr>
        <a:solidFill>
          <a:schemeClr val="accent3">
            <a:lumMod val="60000"/>
            <a:lumOff val="4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pt-BR" b="1" dirty="0" smtClean="0">
              <a:latin typeface="Arial" pitchFamily="34" charset="0"/>
              <a:cs typeface="Arial" pitchFamily="34" charset="0"/>
            </a:rPr>
            <a:t>Programação</a:t>
          </a:r>
          <a:endParaRPr lang="pt-BR" b="1" dirty="0">
            <a:latin typeface="Arial" pitchFamily="34" charset="0"/>
            <a:cs typeface="Arial" pitchFamily="34" charset="0"/>
          </a:endParaRPr>
        </a:p>
      </dgm:t>
    </dgm:pt>
    <dgm:pt modelId="{8088B99B-A764-4E91-8324-E8EE17BE91C8}" type="parTrans" cxnId="{B842C96A-993D-4955-9F26-D643B62F6BDE}">
      <dgm:prSet/>
      <dgm:spPr/>
      <dgm:t>
        <a:bodyPr/>
        <a:lstStyle/>
        <a:p>
          <a:endParaRPr lang="pt-BR"/>
        </a:p>
      </dgm:t>
    </dgm:pt>
    <dgm:pt modelId="{FCAD8347-28DE-47AB-B6C0-1555FD9EA53D}" type="sibTrans" cxnId="{B842C96A-993D-4955-9F26-D643B62F6BDE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pt-BR"/>
        </a:p>
      </dgm:t>
    </dgm:pt>
    <dgm:pt modelId="{65A5E08D-C091-4865-9403-036AD541D759}">
      <dgm:prSet phldrT="[Texto]"/>
      <dgm:spPr>
        <a:solidFill>
          <a:schemeClr val="accent3">
            <a:lumMod val="60000"/>
            <a:lumOff val="4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pt-BR" b="1" dirty="0" smtClean="0">
              <a:latin typeface="Arial" pitchFamily="34" charset="0"/>
              <a:cs typeface="Arial" pitchFamily="34" charset="0"/>
            </a:rPr>
            <a:t>Prática</a:t>
          </a:r>
          <a:endParaRPr lang="pt-BR" b="1" dirty="0">
            <a:latin typeface="Arial" pitchFamily="34" charset="0"/>
            <a:cs typeface="Arial" pitchFamily="34" charset="0"/>
          </a:endParaRPr>
        </a:p>
      </dgm:t>
    </dgm:pt>
    <dgm:pt modelId="{2CF76AE4-EE4F-43A3-A331-61E9A4259E27}" type="parTrans" cxnId="{B9DF0518-4579-4D36-89E1-332272B4ECD5}">
      <dgm:prSet/>
      <dgm:spPr/>
      <dgm:t>
        <a:bodyPr/>
        <a:lstStyle/>
        <a:p>
          <a:endParaRPr lang="pt-BR"/>
        </a:p>
      </dgm:t>
    </dgm:pt>
    <dgm:pt modelId="{8B7E70B5-614B-419A-A25F-4DA7BD5306A9}" type="sibTrans" cxnId="{B9DF0518-4579-4D36-89E1-332272B4ECD5}">
      <dgm:prSet/>
      <dgm:spPr/>
      <dgm:t>
        <a:bodyPr/>
        <a:lstStyle/>
        <a:p>
          <a:endParaRPr lang="pt-BR"/>
        </a:p>
      </dgm:t>
    </dgm:pt>
    <dgm:pt modelId="{DAC70598-95CB-49BD-A71B-8143A8EBCC20}" type="pres">
      <dgm:prSet presAssocID="{54EA56A4-EE64-49BB-B4D4-1748402E0A98}" presName="Name0" presStyleCnt="0">
        <dgm:presLayoutVars>
          <dgm:dir/>
          <dgm:resizeHandles val="exact"/>
        </dgm:presLayoutVars>
      </dgm:prSet>
      <dgm:spPr/>
    </dgm:pt>
    <dgm:pt modelId="{2B7AE928-B089-4986-AA25-CA95688F96EC}" type="pres">
      <dgm:prSet presAssocID="{D8B02D5B-0EAC-445D-A474-F0123B038801}" presName="node" presStyleLbl="node1" presStyleIdx="0" presStyleCnt="3" custLinFactNeighborX="2858" custLinFactNeighborY="22841">
        <dgm:presLayoutVars>
          <dgm:bulletEnabled val="1"/>
        </dgm:presLayoutVars>
      </dgm:prSet>
      <dgm:spPr>
        <a:prstGeom prst="cloudCallout">
          <a:avLst/>
        </a:prstGeom>
      </dgm:spPr>
      <dgm:t>
        <a:bodyPr/>
        <a:lstStyle/>
        <a:p>
          <a:endParaRPr lang="pt-BR"/>
        </a:p>
      </dgm:t>
    </dgm:pt>
    <dgm:pt modelId="{E437F821-59C2-43DF-94F9-A0017476CDF9}" type="pres">
      <dgm:prSet presAssocID="{914FEDF4-455C-400D-8662-804802905D30}" presName="sibTrans" presStyleLbl="sibTrans2D1" presStyleIdx="0" presStyleCnt="2"/>
      <dgm:spPr/>
      <dgm:t>
        <a:bodyPr/>
        <a:lstStyle/>
        <a:p>
          <a:endParaRPr lang="pt-BR"/>
        </a:p>
      </dgm:t>
    </dgm:pt>
    <dgm:pt modelId="{B3EDC87E-BA35-4E79-BB17-5A08EA7C9BEB}" type="pres">
      <dgm:prSet presAssocID="{914FEDF4-455C-400D-8662-804802905D30}" presName="connectorText" presStyleLbl="sibTrans2D1" presStyleIdx="0" presStyleCnt="2"/>
      <dgm:spPr/>
      <dgm:t>
        <a:bodyPr/>
        <a:lstStyle/>
        <a:p>
          <a:endParaRPr lang="pt-BR"/>
        </a:p>
      </dgm:t>
    </dgm:pt>
    <dgm:pt modelId="{BE2B9F75-A240-4488-A93B-CE427BE963CF}" type="pres">
      <dgm:prSet presAssocID="{D1FBEABD-DFAE-45D6-8D7A-B245CF5223D1}" presName="node" presStyleLbl="node1" presStyleIdx="1" presStyleCnt="3" custLinFactY="42750" custLinFactNeighborX="-5621" custLinFactNeighborY="100000">
        <dgm:presLayoutVars>
          <dgm:bulletEnabled val="1"/>
        </dgm:presLayoutVars>
      </dgm:prSet>
      <dgm:spPr>
        <a:prstGeom prst="foldedCorner">
          <a:avLst/>
        </a:prstGeom>
      </dgm:spPr>
      <dgm:t>
        <a:bodyPr/>
        <a:lstStyle/>
        <a:p>
          <a:endParaRPr lang="pt-BR"/>
        </a:p>
      </dgm:t>
    </dgm:pt>
    <dgm:pt modelId="{1CC364A8-BB56-4450-AB8E-5CADE581421C}" type="pres">
      <dgm:prSet presAssocID="{FCAD8347-28DE-47AB-B6C0-1555FD9EA53D}" presName="sibTrans" presStyleLbl="sibTrans2D1" presStyleIdx="1" presStyleCnt="2"/>
      <dgm:spPr/>
      <dgm:t>
        <a:bodyPr/>
        <a:lstStyle/>
        <a:p>
          <a:endParaRPr lang="pt-BR"/>
        </a:p>
      </dgm:t>
    </dgm:pt>
    <dgm:pt modelId="{B0AABE1E-D22E-4309-9F58-1343129EBB38}" type="pres">
      <dgm:prSet presAssocID="{FCAD8347-28DE-47AB-B6C0-1555FD9EA53D}" presName="connectorText" presStyleLbl="sibTrans2D1" presStyleIdx="1" presStyleCnt="2"/>
      <dgm:spPr/>
      <dgm:t>
        <a:bodyPr/>
        <a:lstStyle/>
        <a:p>
          <a:endParaRPr lang="pt-BR"/>
        </a:p>
      </dgm:t>
    </dgm:pt>
    <dgm:pt modelId="{8C0210EF-87EB-49CB-8780-74C8C6D20F9C}" type="pres">
      <dgm:prSet presAssocID="{65A5E08D-C091-4865-9403-036AD541D759}" presName="node" presStyleLbl="node1" presStyleIdx="2" presStyleCnt="3" custLinFactNeighborX="-11412" custLinFactNeighborY="22841">
        <dgm:presLayoutVars>
          <dgm:bulletEnabled val="1"/>
        </dgm:presLayoutVars>
      </dgm:prSet>
      <dgm:spPr>
        <a:prstGeom prst="horizontalScroll">
          <a:avLst/>
        </a:prstGeom>
      </dgm:spPr>
      <dgm:t>
        <a:bodyPr/>
        <a:lstStyle/>
        <a:p>
          <a:endParaRPr lang="pt-BR"/>
        </a:p>
      </dgm:t>
    </dgm:pt>
  </dgm:ptLst>
  <dgm:cxnLst>
    <dgm:cxn modelId="{F0DA7A11-83DA-48DA-819C-EC73B55561E6}" type="presOf" srcId="{914FEDF4-455C-400D-8662-804802905D30}" destId="{B3EDC87E-BA35-4E79-BB17-5A08EA7C9BEB}" srcOrd="1" destOrd="0" presId="urn:microsoft.com/office/officeart/2005/8/layout/process1"/>
    <dgm:cxn modelId="{D8AF0400-F595-43BA-9494-BE5A1E73B3F4}" srcId="{54EA56A4-EE64-49BB-B4D4-1748402E0A98}" destId="{D8B02D5B-0EAC-445D-A474-F0123B038801}" srcOrd="0" destOrd="0" parTransId="{1840F401-E41F-49F6-BAF9-2E02658C3F04}" sibTransId="{914FEDF4-455C-400D-8662-804802905D30}"/>
    <dgm:cxn modelId="{6D6D2EB1-A055-4616-8D9B-DF462E48B226}" type="presOf" srcId="{FCAD8347-28DE-47AB-B6C0-1555FD9EA53D}" destId="{B0AABE1E-D22E-4309-9F58-1343129EBB38}" srcOrd="1" destOrd="0" presId="urn:microsoft.com/office/officeart/2005/8/layout/process1"/>
    <dgm:cxn modelId="{84BDE9A0-E0E6-4390-9E65-0F0DEB47ED4F}" type="presOf" srcId="{54EA56A4-EE64-49BB-B4D4-1748402E0A98}" destId="{DAC70598-95CB-49BD-A71B-8143A8EBCC20}" srcOrd="0" destOrd="0" presId="urn:microsoft.com/office/officeart/2005/8/layout/process1"/>
    <dgm:cxn modelId="{79AC9270-39BF-4FB7-AAF4-A5085F63E677}" type="presOf" srcId="{D8B02D5B-0EAC-445D-A474-F0123B038801}" destId="{2B7AE928-B089-4986-AA25-CA95688F96EC}" srcOrd="0" destOrd="0" presId="urn:microsoft.com/office/officeart/2005/8/layout/process1"/>
    <dgm:cxn modelId="{22BBD803-A209-4F06-BC54-DF874D11ECF3}" type="presOf" srcId="{FCAD8347-28DE-47AB-B6C0-1555FD9EA53D}" destId="{1CC364A8-BB56-4450-AB8E-5CADE581421C}" srcOrd="0" destOrd="0" presId="urn:microsoft.com/office/officeart/2005/8/layout/process1"/>
    <dgm:cxn modelId="{86692C46-0BDB-4857-AB5E-02BEADC53A7D}" type="presOf" srcId="{65A5E08D-C091-4865-9403-036AD541D759}" destId="{8C0210EF-87EB-49CB-8780-74C8C6D20F9C}" srcOrd="0" destOrd="0" presId="urn:microsoft.com/office/officeart/2005/8/layout/process1"/>
    <dgm:cxn modelId="{B842C96A-993D-4955-9F26-D643B62F6BDE}" srcId="{54EA56A4-EE64-49BB-B4D4-1748402E0A98}" destId="{D1FBEABD-DFAE-45D6-8D7A-B245CF5223D1}" srcOrd="1" destOrd="0" parTransId="{8088B99B-A764-4E91-8324-E8EE17BE91C8}" sibTransId="{FCAD8347-28DE-47AB-B6C0-1555FD9EA53D}"/>
    <dgm:cxn modelId="{B9DF0518-4579-4D36-89E1-332272B4ECD5}" srcId="{54EA56A4-EE64-49BB-B4D4-1748402E0A98}" destId="{65A5E08D-C091-4865-9403-036AD541D759}" srcOrd="2" destOrd="0" parTransId="{2CF76AE4-EE4F-43A3-A331-61E9A4259E27}" sibTransId="{8B7E70B5-614B-419A-A25F-4DA7BD5306A9}"/>
    <dgm:cxn modelId="{CA04FEA9-FD5B-4E6E-8013-E7A634452BBF}" type="presOf" srcId="{D1FBEABD-DFAE-45D6-8D7A-B245CF5223D1}" destId="{BE2B9F75-A240-4488-A93B-CE427BE963CF}" srcOrd="0" destOrd="0" presId="urn:microsoft.com/office/officeart/2005/8/layout/process1"/>
    <dgm:cxn modelId="{2CB0F53C-93CC-4016-86BF-F02801C31E4E}" type="presOf" srcId="{914FEDF4-455C-400D-8662-804802905D30}" destId="{E437F821-59C2-43DF-94F9-A0017476CDF9}" srcOrd="0" destOrd="0" presId="urn:microsoft.com/office/officeart/2005/8/layout/process1"/>
    <dgm:cxn modelId="{115F9A30-70A1-47DE-9E96-117FD182770C}" type="presParOf" srcId="{DAC70598-95CB-49BD-A71B-8143A8EBCC20}" destId="{2B7AE928-B089-4986-AA25-CA95688F96EC}" srcOrd="0" destOrd="0" presId="urn:microsoft.com/office/officeart/2005/8/layout/process1"/>
    <dgm:cxn modelId="{0BCA0488-CA45-42A7-8D9F-69CF14C1750B}" type="presParOf" srcId="{DAC70598-95CB-49BD-A71B-8143A8EBCC20}" destId="{E437F821-59C2-43DF-94F9-A0017476CDF9}" srcOrd="1" destOrd="0" presId="urn:microsoft.com/office/officeart/2005/8/layout/process1"/>
    <dgm:cxn modelId="{BACCFDE2-BB9B-474D-8FA8-0DBFB98AAD74}" type="presParOf" srcId="{E437F821-59C2-43DF-94F9-A0017476CDF9}" destId="{B3EDC87E-BA35-4E79-BB17-5A08EA7C9BEB}" srcOrd="0" destOrd="0" presId="urn:microsoft.com/office/officeart/2005/8/layout/process1"/>
    <dgm:cxn modelId="{B36EB3A7-0E5C-40F5-B208-6DD0C12B4BBA}" type="presParOf" srcId="{DAC70598-95CB-49BD-A71B-8143A8EBCC20}" destId="{BE2B9F75-A240-4488-A93B-CE427BE963CF}" srcOrd="2" destOrd="0" presId="urn:microsoft.com/office/officeart/2005/8/layout/process1"/>
    <dgm:cxn modelId="{9788DFA0-B328-4BED-ABD5-C6888CCC839D}" type="presParOf" srcId="{DAC70598-95CB-49BD-A71B-8143A8EBCC20}" destId="{1CC364A8-BB56-4450-AB8E-5CADE581421C}" srcOrd="3" destOrd="0" presId="urn:microsoft.com/office/officeart/2005/8/layout/process1"/>
    <dgm:cxn modelId="{DBD6E19B-DDEA-49F4-815A-7D94207C9F72}" type="presParOf" srcId="{1CC364A8-BB56-4450-AB8E-5CADE581421C}" destId="{B0AABE1E-D22E-4309-9F58-1343129EBB38}" srcOrd="0" destOrd="0" presId="urn:microsoft.com/office/officeart/2005/8/layout/process1"/>
    <dgm:cxn modelId="{2ED0D790-8234-492F-9134-8BE2F2302825}" type="presParOf" srcId="{DAC70598-95CB-49BD-A71B-8143A8EBCC20}" destId="{8C0210EF-87EB-49CB-8780-74C8C6D20F9C}" srcOrd="4" destOrd="0" presId="urn:microsoft.com/office/officeart/2005/8/layout/process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BD71CF-EEC6-4CC5-A4D2-512D7F09EDCE}" type="doc">
      <dgm:prSet loTypeId="urn:microsoft.com/office/officeart/2008/layout/AccentedPicture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D2DA4180-ECCD-483E-BE96-D548D7D8B246}">
      <dgm:prSet phldrT="[Texto]" custT="1"/>
      <dgm:spPr/>
      <dgm:t>
        <a:bodyPr/>
        <a:lstStyle/>
        <a:p>
          <a:r>
            <a:rPr lang="pt-BR" sz="3200" dirty="0" smtClean="0"/>
            <a:t>Programas;</a:t>
          </a:r>
          <a:br>
            <a:rPr lang="pt-BR" sz="3200" dirty="0" smtClean="0"/>
          </a:br>
          <a:r>
            <a:rPr lang="pt-BR" sz="3200" dirty="0" smtClean="0"/>
            <a:t>-Gratuito.</a:t>
          </a:r>
          <a:endParaRPr lang="pt-BR" sz="3200" dirty="0"/>
        </a:p>
      </dgm:t>
    </dgm:pt>
    <dgm:pt modelId="{5CF4CC60-CD91-40F0-8B42-75822ECB256E}" type="parTrans" cxnId="{1DC88EC1-7048-453C-8204-FD505A31EC57}">
      <dgm:prSet/>
      <dgm:spPr/>
      <dgm:t>
        <a:bodyPr/>
        <a:lstStyle/>
        <a:p>
          <a:endParaRPr lang="pt-BR"/>
        </a:p>
      </dgm:t>
    </dgm:pt>
    <dgm:pt modelId="{B75FB2A4-E045-4EAE-9CDB-FEE12B1CBBF2}" type="sibTrans" cxnId="{1DC88EC1-7048-453C-8204-FD505A31EC57}">
      <dgm:prSet/>
      <dgm:spPr/>
      <dgm:t>
        <a:bodyPr/>
        <a:lstStyle/>
        <a:p>
          <a:endParaRPr lang="pt-BR"/>
        </a:p>
      </dgm:t>
    </dgm:pt>
    <dgm:pt modelId="{6E93C6EF-33E8-43E7-A2A1-E13A2D4A2AE1}">
      <dgm:prSet phldrT="[Texto]" custT="1"/>
      <dgm:spPr/>
      <dgm:t>
        <a:bodyPr/>
        <a:lstStyle/>
        <a:p>
          <a:r>
            <a:rPr lang="pt-BR" sz="3200" dirty="0" smtClean="0"/>
            <a:t>Banco de dados;</a:t>
          </a:r>
          <a:br>
            <a:rPr lang="pt-BR" sz="3200" dirty="0" smtClean="0"/>
          </a:br>
          <a:r>
            <a:rPr lang="pt-BR" sz="3200" dirty="0" smtClean="0"/>
            <a:t>-Gratuito.</a:t>
          </a:r>
          <a:endParaRPr lang="pt-BR" sz="3200" dirty="0"/>
        </a:p>
      </dgm:t>
    </dgm:pt>
    <dgm:pt modelId="{F68BD2C5-614C-4BAB-A10B-394E92C68D3A}" type="parTrans" cxnId="{61CF4560-1D8E-4F36-B484-E7E978A96E9B}">
      <dgm:prSet/>
      <dgm:spPr/>
      <dgm:t>
        <a:bodyPr/>
        <a:lstStyle/>
        <a:p>
          <a:endParaRPr lang="pt-BR"/>
        </a:p>
      </dgm:t>
    </dgm:pt>
    <dgm:pt modelId="{B80EE8CF-64A0-47C5-901D-E13B1F2075AA}" type="sibTrans" cxnId="{61CF4560-1D8E-4F36-B484-E7E978A96E9B}">
      <dgm:prSet/>
      <dgm:spPr/>
      <dgm:t>
        <a:bodyPr/>
        <a:lstStyle/>
        <a:p>
          <a:endParaRPr lang="pt-BR"/>
        </a:p>
      </dgm:t>
    </dgm:pt>
    <dgm:pt modelId="{9C60A909-E36E-4AC1-9EA0-FECC9AD024EB}">
      <dgm:prSet phldrT="[Texto]" custT="1"/>
      <dgm:spPr/>
      <dgm:t>
        <a:bodyPr/>
        <a:lstStyle/>
        <a:p>
          <a:r>
            <a:rPr lang="pt-BR" sz="3200" dirty="0" smtClean="0"/>
            <a:t>Ferramentas;</a:t>
          </a:r>
          <a:br>
            <a:rPr lang="pt-BR" sz="3200" dirty="0" smtClean="0"/>
          </a:br>
          <a:r>
            <a:rPr lang="pt-BR" sz="3200" dirty="0" smtClean="0"/>
            <a:t>-Gratuito.</a:t>
          </a:r>
          <a:endParaRPr lang="pt-BR" sz="5400" dirty="0"/>
        </a:p>
      </dgm:t>
    </dgm:pt>
    <dgm:pt modelId="{5BE43F7D-5C5B-4BFC-B0F3-3B2C9D2E7DC1}" type="parTrans" cxnId="{87F31E66-6400-492E-AD61-693E9D750F1E}">
      <dgm:prSet/>
      <dgm:spPr/>
      <dgm:t>
        <a:bodyPr/>
        <a:lstStyle/>
        <a:p>
          <a:endParaRPr lang="pt-BR"/>
        </a:p>
      </dgm:t>
    </dgm:pt>
    <dgm:pt modelId="{3ECFA342-98CA-4A89-AB5B-C73E1CE5B0D6}" type="sibTrans" cxnId="{87F31E66-6400-492E-AD61-693E9D750F1E}">
      <dgm:prSet/>
      <dgm:spPr/>
      <dgm:t>
        <a:bodyPr/>
        <a:lstStyle/>
        <a:p>
          <a:endParaRPr lang="pt-BR"/>
        </a:p>
      </dgm:t>
    </dgm:pt>
    <dgm:pt modelId="{8A9B0E16-040E-43F5-87CD-525055A4C889}">
      <dgm:prSet phldrT="[Texto]"/>
      <dgm:spPr>
        <a:solidFill>
          <a:schemeClr val="tx1"/>
        </a:solidFill>
      </dgm:spPr>
      <dgm:t>
        <a:bodyPr/>
        <a:lstStyle/>
        <a:p>
          <a:endParaRPr lang="pt-BR" dirty="0">
            <a:solidFill>
              <a:schemeClr val="tx1"/>
            </a:solidFill>
          </a:endParaRPr>
        </a:p>
      </dgm:t>
    </dgm:pt>
    <dgm:pt modelId="{7B943FC0-C6CD-4E08-9807-FA52F0113E47}" type="sibTrans" cxnId="{0AF71FBA-3638-4492-AFC0-7B3742CAAD27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pt-BR"/>
        </a:p>
      </dgm:t>
    </dgm:pt>
    <dgm:pt modelId="{6D413F0F-292A-4018-B28C-F742405FADF0}" type="parTrans" cxnId="{0AF71FBA-3638-4492-AFC0-7B3742CAAD27}">
      <dgm:prSet/>
      <dgm:spPr/>
      <dgm:t>
        <a:bodyPr/>
        <a:lstStyle/>
        <a:p>
          <a:endParaRPr lang="pt-BR"/>
        </a:p>
      </dgm:t>
    </dgm:pt>
    <dgm:pt modelId="{377DE96F-F480-4E89-83B8-05B7F0FF4688}" type="pres">
      <dgm:prSet presAssocID="{8ABD71CF-EEC6-4CC5-A4D2-512D7F09EDCE}" presName="Name0" presStyleCnt="0">
        <dgm:presLayoutVars>
          <dgm:dir/>
        </dgm:presLayoutVars>
      </dgm:prSet>
      <dgm:spPr/>
      <dgm:t>
        <a:bodyPr/>
        <a:lstStyle/>
        <a:p>
          <a:endParaRPr lang="pt-BR"/>
        </a:p>
      </dgm:t>
    </dgm:pt>
    <dgm:pt modelId="{B4EA3E2E-106C-43AF-94D6-30E5C7D19395}" type="pres">
      <dgm:prSet presAssocID="{7B943FC0-C6CD-4E08-9807-FA52F0113E47}" presName="picture_1" presStyleLbl="bgImgPlace1" presStyleIdx="0" presStyleCnt="1" custLinFactNeighborX="-12936" custLinFactNeighborY="-197"/>
      <dgm:spPr/>
      <dgm:t>
        <a:bodyPr/>
        <a:lstStyle/>
        <a:p>
          <a:endParaRPr lang="pt-BR"/>
        </a:p>
      </dgm:t>
    </dgm:pt>
    <dgm:pt modelId="{A4E0E3DC-F7D0-415B-A114-480B8ACC69AC}" type="pres">
      <dgm:prSet presAssocID="{8A9B0E16-040E-43F5-87CD-525055A4C889}" presName="text_1" presStyleLbl="node1" presStyleIdx="0" presStyleCnt="0" custScaleY="132058" custLinFactY="-43359" custLinFactNeighborX="47731" custLinFactNeighborY="-100000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B9F913D-0F27-4DB5-A397-DA017046C2D1}" type="pres">
      <dgm:prSet presAssocID="{8ABD71CF-EEC6-4CC5-A4D2-512D7F09EDCE}" presName="linV" presStyleCnt="0"/>
      <dgm:spPr/>
    </dgm:pt>
    <dgm:pt modelId="{DB8FBF7E-5987-47A7-A33E-60C1DD31C74E}" type="pres">
      <dgm:prSet presAssocID="{D2DA4180-ECCD-483E-BE96-D548D7D8B246}" presName="pair" presStyleCnt="0"/>
      <dgm:spPr/>
    </dgm:pt>
    <dgm:pt modelId="{E8D74435-AF50-48CD-A01F-B3C09F8DD2DE}" type="pres">
      <dgm:prSet presAssocID="{D2DA4180-ECCD-483E-BE96-D548D7D8B246}" presName="spaceH" presStyleLbl="node1" presStyleIdx="0" presStyleCnt="0"/>
      <dgm:spPr/>
    </dgm:pt>
    <dgm:pt modelId="{DDB82EE7-ABDB-48E4-A599-8B1F00D61D21}" type="pres">
      <dgm:prSet presAssocID="{D2DA4180-ECCD-483E-BE96-D548D7D8B246}" presName="desPictures" presStyleLbl="alignImgPlace1" presStyleIdx="0" presStyleCnt="3" custLinFactNeighborX="43476" custLinFactNeighborY="2695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pt-BR"/>
        </a:p>
      </dgm:t>
    </dgm:pt>
    <dgm:pt modelId="{6675D3FD-1F8F-4F9E-99D3-0FFCC2CD2B93}" type="pres">
      <dgm:prSet presAssocID="{D2DA4180-ECCD-483E-BE96-D548D7D8B246}" presName="desTextWrapper" presStyleCnt="0"/>
      <dgm:spPr/>
    </dgm:pt>
    <dgm:pt modelId="{820995DB-3126-4999-9FBB-EEA0F3CF834B}" type="pres">
      <dgm:prSet presAssocID="{D2DA4180-ECCD-483E-BE96-D548D7D8B246}" presName="desText" presStyleLbl="revTx" presStyleIdx="0" presStyleCnt="3" custScaleX="90227" custLinFactNeighborX="22579" custLinFactNeighborY="30309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0ED2ACC9-E4B5-435C-B1CA-73FA1BA8E8DE}" type="pres">
      <dgm:prSet presAssocID="{B75FB2A4-E045-4EAE-9CDB-FEE12B1CBBF2}" presName="spaceV" presStyleCnt="0"/>
      <dgm:spPr/>
    </dgm:pt>
    <dgm:pt modelId="{04F32B62-6B5E-4FF4-9303-CACFCED9BC0D}" type="pres">
      <dgm:prSet presAssocID="{6E93C6EF-33E8-43E7-A2A1-E13A2D4A2AE1}" presName="pair" presStyleCnt="0"/>
      <dgm:spPr/>
    </dgm:pt>
    <dgm:pt modelId="{CDDB1916-E2B9-4B61-B6F6-8BBFC3562661}" type="pres">
      <dgm:prSet presAssocID="{6E93C6EF-33E8-43E7-A2A1-E13A2D4A2AE1}" presName="spaceH" presStyleLbl="node1" presStyleIdx="0" presStyleCnt="0"/>
      <dgm:spPr/>
    </dgm:pt>
    <dgm:pt modelId="{2A67002F-94A2-4C97-BB40-F4ADA03AC41F}" type="pres">
      <dgm:prSet presAssocID="{6E93C6EF-33E8-43E7-A2A1-E13A2D4A2AE1}" presName="desPictures" presStyleLbl="alignImgPlace1" presStyleIdx="1" presStyleCnt="3" custScaleX="116149" custScaleY="108873" custLinFactNeighborX="43476" custLinFactNeighborY="30539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pt-BR"/>
        </a:p>
      </dgm:t>
    </dgm:pt>
    <dgm:pt modelId="{689E471F-3A68-42EE-A310-FD515B22A304}" type="pres">
      <dgm:prSet presAssocID="{6E93C6EF-33E8-43E7-A2A1-E13A2D4A2AE1}" presName="desTextWrapper" presStyleCnt="0"/>
      <dgm:spPr/>
    </dgm:pt>
    <dgm:pt modelId="{B78A442B-2C89-4FB5-9B35-1BE7F110ED39}" type="pres">
      <dgm:prSet presAssocID="{6E93C6EF-33E8-43E7-A2A1-E13A2D4A2AE1}" presName="desText" presStyleLbl="revTx" presStyleIdx="1" presStyleCnt="3" custLinFactNeighborX="25366" custLinFactNeighborY="40168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7DDB502-9C2C-48CB-902A-AD35425EB75E}" type="pres">
      <dgm:prSet presAssocID="{B80EE8CF-64A0-47C5-901D-E13B1F2075AA}" presName="spaceV" presStyleCnt="0"/>
      <dgm:spPr/>
    </dgm:pt>
    <dgm:pt modelId="{C772DD9C-C7BA-49B3-993F-01477438CB97}" type="pres">
      <dgm:prSet presAssocID="{9C60A909-E36E-4AC1-9EA0-FECC9AD024EB}" presName="pair" presStyleCnt="0"/>
      <dgm:spPr/>
    </dgm:pt>
    <dgm:pt modelId="{1355ED9B-D259-464F-B248-7B377094ACC8}" type="pres">
      <dgm:prSet presAssocID="{9C60A909-E36E-4AC1-9EA0-FECC9AD024EB}" presName="spaceH" presStyleLbl="node1" presStyleIdx="0" presStyleCnt="0"/>
      <dgm:spPr/>
    </dgm:pt>
    <dgm:pt modelId="{968D9CAE-7038-46EF-895D-7FD9A3AFD517}" type="pres">
      <dgm:prSet presAssocID="{9C60A909-E36E-4AC1-9EA0-FECC9AD024EB}" presName="desPictures" presStyleLbl="alignImgPlace1" presStyleIdx="2" presStyleCnt="3" custLinFactNeighborX="43476" custLinFactNeighborY="38843"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pt-BR"/>
        </a:p>
      </dgm:t>
    </dgm:pt>
    <dgm:pt modelId="{5A414811-23D9-4898-9292-E520FF9F8541}" type="pres">
      <dgm:prSet presAssocID="{9C60A909-E36E-4AC1-9EA0-FECC9AD024EB}" presName="desTextWrapper" presStyleCnt="0"/>
      <dgm:spPr/>
    </dgm:pt>
    <dgm:pt modelId="{DE2685BD-6B45-427F-AC68-D2778813F280}" type="pres">
      <dgm:prSet presAssocID="{9C60A909-E36E-4AC1-9EA0-FECC9AD024EB}" presName="desText" presStyleLbl="revTx" presStyleIdx="2" presStyleCnt="3" custLinFactNeighborX="22877" custLinFactNeighborY="54991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B3FFB381-4A3F-4A69-8B94-3AA6A914E000}" type="pres">
      <dgm:prSet presAssocID="{8ABD71CF-EEC6-4CC5-A4D2-512D7F09EDCE}" presName="maxNode" presStyleCnt="0"/>
      <dgm:spPr/>
    </dgm:pt>
    <dgm:pt modelId="{8C2C0C61-B299-4BB7-BCE2-6FF2D2062B1B}" type="pres">
      <dgm:prSet presAssocID="{8ABD71CF-EEC6-4CC5-A4D2-512D7F09EDCE}" presName="Name33" presStyleCnt="0"/>
      <dgm:spPr/>
    </dgm:pt>
  </dgm:ptLst>
  <dgm:cxnLst>
    <dgm:cxn modelId="{0AF71FBA-3638-4492-AFC0-7B3742CAAD27}" srcId="{8ABD71CF-EEC6-4CC5-A4D2-512D7F09EDCE}" destId="{8A9B0E16-040E-43F5-87CD-525055A4C889}" srcOrd="0" destOrd="0" parTransId="{6D413F0F-292A-4018-B28C-F742405FADF0}" sibTransId="{7B943FC0-C6CD-4E08-9807-FA52F0113E47}"/>
    <dgm:cxn modelId="{1DC88EC1-7048-453C-8204-FD505A31EC57}" srcId="{8ABD71CF-EEC6-4CC5-A4D2-512D7F09EDCE}" destId="{D2DA4180-ECCD-483E-BE96-D548D7D8B246}" srcOrd="1" destOrd="0" parTransId="{5CF4CC60-CD91-40F0-8B42-75822ECB256E}" sibTransId="{B75FB2A4-E045-4EAE-9CDB-FEE12B1CBBF2}"/>
    <dgm:cxn modelId="{61CF4560-1D8E-4F36-B484-E7E978A96E9B}" srcId="{8ABD71CF-EEC6-4CC5-A4D2-512D7F09EDCE}" destId="{6E93C6EF-33E8-43E7-A2A1-E13A2D4A2AE1}" srcOrd="2" destOrd="0" parTransId="{F68BD2C5-614C-4BAB-A10B-394E92C68D3A}" sibTransId="{B80EE8CF-64A0-47C5-901D-E13B1F2075AA}"/>
    <dgm:cxn modelId="{7FB73A19-36B8-4F64-ABEB-A101F8D38557}" type="presOf" srcId="{6E93C6EF-33E8-43E7-A2A1-E13A2D4A2AE1}" destId="{B78A442B-2C89-4FB5-9B35-1BE7F110ED39}" srcOrd="0" destOrd="0" presId="urn:microsoft.com/office/officeart/2008/layout/AccentedPicture"/>
    <dgm:cxn modelId="{0E7CFF35-7416-458B-A3A7-4D3A1A775C4D}" type="presOf" srcId="{8A9B0E16-040E-43F5-87CD-525055A4C889}" destId="{A4E0E3DC-F7D0-415B-A114-480B8ACC69AC}" srcOrd="0" destOrd="0" presId="urn:microsoft.com/office/officeart/2008/layout/AccentedPicture"/>
    <dgm:cxn modelId="{87F31E66-6400-492E-AD61-693E9D750F1E}" srcId="{8ABD71CF-EEC6-4CC5-A4D2-512D7F09EDCE}" destId="{9C60A909-E36E-4AC1-9EA0-FECC9AD024EB}" srcOrd="3" destOrd="0" parTransId="{5BE43F7D-5C5B-4BFC-B0F3-3B2C9D2E7DC1}" sibTransId="{3ECFA342-98CA-4A89-AB5B-C73E1CE5B0D6}"/>
    <dgm:cxn modelId="{0BE40AAB-356C-48AA-95AB-123E10E9046A}" type="presOf" srcId="{9C60A909-E36E-4AC1-9EA0-FECC9AD024EB}" destId="{DE2685BD-6B45-427F-AC68-D2778813F280}" srcOrd="0" destOrd="0" presId="urn:microsoft.com/office/officeart/2008/layout/AccentedPicture"/>
    <dgm:cxn modelId="{E8EE4B39-0790-48D6-BBD0-D56F02304932}" type="presOf" srcId="{D2DA4180-ECCD-483E-BE96-D548D7D8B246}" destId="{820995DB-3126-4999-9FBB-EEA0F3CF834B}" srcOrd="0" destOrd="0" presId="urn:microsoft.com/office/officeart/2008/layout/AccentedPicture"/>
    <dgm:cxn modelId="{06667327-B2DC-472A-A1D3-8719AD826CE9}" type="presOf" srcId="{8ABD71CF-EEC6-4CC5-A4D2-512D7F09EDCE}" destId="{377DE96F-F480-4E89-83B8-05B7F0FF4688}" srcOrd="0" destOrd="0" presId="urn:microsoft.com/office/officeart/2008/layout/AccentedPicture"/>
    <dgm:cxn modelId="{639E971E-CB13-461A-85CA-14D1B7D332BD}" type="presOf" srcId="{7B943FC0-C6CD-4E08-9807-FA52F0113E47}" destId="{B4EA3E2E-106C-43AF-94D6-30E5C7D19395}" srcOrd="0" destOrd="0" presId="urn:microsoft.com/office/officeart/2008/layout/AccentedPicture"/>
    <dgm:cxn modelId="{FAEDAA01-4F12-4BD1-A8F9-64B5FE830C0F}" type="presParOf" srcId="{377DE96F-F480-4E89-83B8-05B7F0FF4688}" destId="{B4EA3E2E-106C-43AF-94D6-30E5C7D19395}" srcOrd="0" destOrd="0" presId="urn:microsoft.com/office/officeart/2008/layout/AccentedPicture"/>
    <dgm:cxn modelId="{3D085E95-637F-44CB-A859-A075A588A295}" type="presParOf" srcId="{377DE96F-F480-4E89-83B8-05B7F0FF4688}" destId="{A4E0E3DC-F7D0-415B-A114-480B8ACC69AC}" srcOrd="1" destOrd="0" presId="urn:microsoft.com/office/officeart/2008/layout/AccentedPicture"/>
    <dgm:cxn modelId="{41502A0A-5A3C-4F80-876C-832A4100932E}" type="presParOf" srcId="{377DE96F-F480-4E89-83B8-05B7F0FF4688}" destId="{4B9F913D-0F27-4DB5-A397-DA017046C2D1}" srcOrd="2" destOrd="0" presId="urn:microsoft.com/office/officeart/2008/layout/AccentedPicture"/>
    <dgm:cxn modelId="{F80F2B2D-5E30-4630-AF5C-01F5C798ED2C}" type="presParOf" srcId="{4B9F913D-0F27-4DB5-A397-DA017046C2D1}" destId="{DB8FBF7E-5987-47A7-A33E-60C1DD31C74E}" srcOrd="0" destOrd="0" presId="urn:microsoft.com/office/officeart/2008/layout/AccentedPicture"/>
    <dgm:cxn modelId="{BBB252E5-8970-4BF0-90F8-02688DD9878D}" type="presParOf" srcId="{DB8FBF7E-5987-47A7-A33E-60C1DD31C74E}" destId="{E8D74435-AF50-48CD-A01F-B3C09F8DD2DE}" srcOrd="0" destOrd="0" presId="urn:microsoft.com/office/officeart/2008/layout/AccentedPicture"/>
    <dgm:cxn modelId="{7BA41BD5-3900-43B3-B423-4BF7566A8AEA}" type="presParOf" srcId="{DB8FBF7E-5987-47A7-A33E-60C1DD31C74E}" destId="{DDB82EE7-ABDB-48E4-A599-8B1F00D61D21}" srcOrd="1" destOrd="0" presId="urn:microsoft.com/office/officeart/2008/layout/AccentedPicture"/>
    <dgm:cxn modelId="{5E0D07FE-923F-4E34-97D5-76FEF9AC84B8}" type="presParOf" srcId="{DB8FBF7E-5987-47A7-A33E-60C1DD31C74E}" destId="{6675D3FD-1F8F-4F9E-99D3-0FFCC2CD2B93}" srcOrd="2" destOrd="0" presId="urn:microsoft.com/office/officeart/2008/layout/AccentedPicture"/>
    <dgm:cxn modelId="{477A0D70-D96C-4B2D-894C-79188D6CC668}" type="presParOf" srcId="{6675D3FD-1F8F-4F9E-99D3-0FFCC2CD2B93}" destId="{820995DB-3126-4999-9FBB-EEA0F3CF834B}" srcOrd="0" destOrd="0" presId="urn:microsoft.com/office/officeart/2008/layout/AccentedPicture"/>
    <dgm:cxn modelId="{9DFF9E5B-8F04-4210-9C08-9D1918183458}" type="presParOf" srcId="{4B9F913D-0F27-4DB5-A397-DA017046C2D1}" destId="{0ED2ACC9-E4B5-435C-B1CA-73FA1BA8E8DE}" srcOrd="1" destOrd="0" presId="urn:microsoft.com/office/officeart/2008/layout/AccentedPicture"/>
    <dgm:cxn modelId="{ED597E96-9D08-4CA5-B3B9-C4E8FD6AF418}" type="presParOf" srcId="{4B9F913D-0F27-4DB5-A397-DA017046C2D1}" destId="{04F32B62-6B5E-4FF4-9303-CACFCED9BC0D}" srcOrd="2" destOrd="0" presId="urn:microsoft.com/office/officeart/2008/layout/AccentedPicture"/>
    <dgm:cxn modelId="{B5788E11-CD60-4FEF-A677-B0814FF7605D}" type="presParOf" srcId="{04F32B62-6B5E-4FF4-9303-CACFCED9BC0D}" destId="{CDDB1916-E2B9-4B61-B6F6-8BBFC3562661}" srcOrd="0" destOrd="0" presId="urn:microsoft.com/office/officeart/2008/layout/AccentedPicture"/>
    <dgm:cxn modelId="{0CDF6B1C-65AB-4A19-B58B-B4A247B31F74}" type="presParOf" srcId="{04F32B62-6B5E-4FF4-9303-CACFCED9BC0D}" destId="{2A67002F-94A2-4C97-BB40-F4ADA03AC41F}" srcOrd="1" destOrd="0" presId="urn:microsoft.com/office/officeart/2008/layout/AccentedPicture"/>
    <dgm:cxn modelId="{9E56D027-B1C2-49A6-8FD4-724346322B1C}" type="presParOf" srcId="{04F32B62-6B5E-4FF4-9303-CACFCED9BC0D}" destId="{689E471F-3A68-42EE-A310-FD515B22A304}" srcOrd="2" destOrd="0" presId="urn:microsoft.com/office/officeart/2008/layout/AccentedPicture"/>
    <dgm:cxn modelId="{B50F6E90-9671-48CA-B7FD-9782FEA6C1D5}" type="presParOf" srcId="{689E471F-3A68-42EE-A310-FD515B22A304}" destId="{B78A442B-2C89-4FB5-9B35-1BE7F110ED39}" srcOrd="0" destOrd="0" presId="urn:microsoft.com/office/officeart/2008/layout/AccentedPicture"/>
    <dgm:cxn modelId="{72F9443B-438D-4A11-A26F-6C46AA7C3664}" type="presParOf" srcId="{4B9F913D-0F27-4DB5-A397-DA017046C2D1}" destId="{27DDB502-9C2C-48CB-902A-AD35425EB75E}" srcOrd="3" destOrd="0" presId="urn:microsoft.com/office/officeart/2008/layout/AccentedPicture"/>
    <dgm:cxn modelId="{3B8E4F4E-989D-4FB0-AD6C-F0F835C2F55E}" type="presParOf" srcId="{4B9F913D-0F27-4DB5-A397-DA017046C2D1}" destId="{C772DD9C-C7BA-49B3-993F-01477438CB97}" srcOrd="4" destOrd="0" presId="urn:microsoft.com/office/officeart/2008/layout/AccentedPicture"/>
    <dgm:cxn modelId="{DB13C08A-156B-4677-A355-527C029C8608}" type="presParOf" srcId="{C772DD9C-C7BA-49B3-993F-01477438CB97}" destId="{1355ED9B-D259-464F-B248-7B377094ACC8}" srcOrd="0" destOrd="0" presId="urn:microsoft.com/office/officeart/2008/layout/AccentedPicture"/>
    <dgm:cxn modelId="{FA185215-D4DC-4BAB-B253-AD71877CF1D8}" type="presParOf" srcId="{C772DD9C-C7BA-49B3-993F-01477438CB97}" destId="{968D9CAE-7038-46EF-895D-7FD9A3AFD517}" srcOrd="1" destOrd="0" presId="urn:microsoft.com/office/officeart/2008/layout/AccentedPicture"/>
    <dgm:cxn modelId="{42C576D7-F1D2-4B12-88EF-DEB05C19EDFA}" type="presParOf" srcId="{C772DD9C-C7BA-49B3-993F-01477438CB97}" destId="{5A414811-23D9-4898-9292-E520FF9F8541}" srcOrd="2" destOrd="0" presId="urn:microsoft.com/office/officeart/2008/layout/AccentedPicture"/>
    <dgm:cxn modelId="{9C035A43-C017-4FDE-A99C-88C726FB4488}" type="presParOf" srcId="{5A414811-23D9-4898-9292-E520FF9F8541}" destId="{DE2685BD-6B45-427F-AC68-D2778813F280}" srcOrd="0" destOrd="0" presId="urn:microsoft.com/office/officeart/2008/layout/AccentedPicture"/>
    <dgm:cxn modelId="{A7724D39-9E62-45A2-90E2-2339066466D4}" type="presParOf" srcId="{377DE96F-F480-4E89-83B8-05B7F0FF4688}" destId="{B3FFB381-4A3F-4A69-8B94-3AA6A914E000}" srcOrd="3" destOrd="0" presId="urn:microsoft.com/office/officeart/2008/layout/AccentedPicture"/>
    <dgm:cxn modelId="{7204FDA4-06DF-46F0-B2FC-98B187716CC0}" type="presParOf" srcId="{B3FFB381-4A3F-4A69-8B94-3AA6A914E000}" destId="{8C2C0C61-B299-4BB7-BCE2-6FF2D2062B1B}" srcOrd="0" destOrd="0" presId="urn:microsoft.com/office/officeart/2008/layout/AccentedPi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7AE928-B089-4986-AA25-CA95688F96EC}">
      <dsp:nvSpPr>
        <dsp:cNvPr id="0" name=""/>
        <dsp:cNvSpPr/>
      </dsp:nvSpPr>
      <dsp:spPr>
        <a:xfrm>
          <a:off x="23664" y="1771046"/>
          <a:ext cx="1601390" cy="960834"/>
        </a:xfrm>
        <a:prstGeom prst="cloudCallout">
          <a:avLst/>
        </a:prstGeom>
        <a:solidFill>
          <a:schemeClr val="accent3">
            <a:lumMod val="60000"/>
            <a:lumOff val="40000"/>
          </a:schemeClr>
        </a:solidFill>
        <a:ln>
          <a:solidFill>
            <a:schemeClr val="tx1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b="1" kern="1200" dirty="0" smtClean="0">
              <a:latin typeface="Arial" pitchFamily="34" charset="0"/>
              <a:cs typeface="Arial" pitchFamily="34" charset="0"/>
            </a:rPr>
            <a:t>Teoria</a:t>
          </a:r>
          <a:endParaRPr lang="pt-BR" sz="1800" b="1" kern="1200" dirty="0">
            <a:latin typeface="Arial" pitchFamily="34" charset="0"/>
            <a:cs typeface="Arial" pitchFamily="34" charset="0"/>
          </a:endParaRPr>
        </a:p>
      </dsp:txBody>
      <dsp:txXfrm>
        <a:off x="244374" y="1916150"/>
        <a:ext cx="1046093" cy="626099"/>
      </dsp:txXfrm>
    </dsp:sp>
    <dsp:sp modelId="{E437F821-59C2-43DF-94F9-A0017476CDF9}">
      <dsp:nvSpPr>
        <dsp:cNvPr id="0" name=""/>
        <dsp:cNvSpPr/>
      </dsp:nvSpPr>
      <dsp:spPr>
        <a:xfrm rot="1666424">
          <a:off x="1751388" y="2633586"/>
          <a:ext cx="351165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/>
        </a:p>
      </dsp:txBody>
      <dsp:txXfrm>
        <a:off x="1757456" y="2688470"/>
        <a:ext cx="245816" cy="238286"/>
      </dsp:txXfrm>
    </dsp:sp>
    <dsp:sp modelId="{BE2B9F75-A240-4488-A93B-CE427BE963CF}">
      <dsp:nvSpPr>
        <dsp:cNvPr id="0" name=""/>
        <dsp:cNvSpPr/>
      </dsp:nvSpPr>
      <dsp:spPr>
        <a:xfrm>
          <a:off x="2211299" y="2923173"/>
          <a:ext cx="1601390" cy="960834"/>
        </a:xfrm>
        <a:prstGeom prst="foldedCorner">
          <a:avLst/>
        </a:prstGeom>
        <a:solidFill>
          <a:schemeClr val="accent3">
            <a:lumMod val="60000"/>
            <a:lumOff val="40000"/>
          </a:schemeClr>
        </a:solidFill>
        <a:ln>
          <a:solidFill>
            <a:schemeClr val="tx1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b="1" kern="1200" dirty="0" smtClean="0">
              <a:latin typeface="Arial" pitchFamily="34" charset="0"/>
              <a:cs typeface="Arial" pitchFamily="34" charset="0"/>
            </a:rPr>
            <a:t>Programação</a:t>
          </a:r>
          <a:endParaRPr lang="pt-BR" sz="1800" b="1" kern="1200" dirty="0">
            <a:latin typeface="Arial" pitchFamily="34" charset="0"/>
            <a:cs typeface="Arial" pitchFamily="34" charset="0"/>
          </a:endParaRPr>
        </a:p>
      </dsp:txBody>
      <dsp:txXfrm>
        <a:off x="2211299" y="2923173"/>
        <a:ext cx="1601390" cy="800692"/>
      </dsp:txXfrm>
    </dsp:sp>
    <dsp:sp modelId="{1CC364A8-BB56-4450-AB8E-5CADE581421C}">
      <dsp:nvSpPr>
        <dsp:cNvPr id="0" name=""/>
        <dsp:cNvSpPr/>
      </dsp:nvSpPr>
      <dsp:spPr>
        <a:xfrm rot="19944664">
          <a:off x="3943038" y="2624225"/>
          <a:ext cx="360867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400" kern="1200"/>
        </a:p>
      </dsp:txBody>
      <dsp:txXfrm>
        <a:off x="3949193" y="2728723"/>
        <a:ext cx="252607" cy="238286"/>
      </dsp:txXfrm>
    </dsp:sp>
    <dsp:sp modelId="{8C0210EF-87EB-49CB-8780-74C8C6D20F9C}">
      <dsp:nvSpPr>
        <dsp:cNvPr id="0" name=""/>
        <dsp:cNvSpPr/>
      </dsp:nvSpPr>
      <dsp:spPr>
        <a:xfrm>
          <a:off x="4416151" y="1771046"/>
          <a:ext cx="1601390" cy="960834"/>
        </a:xfrm>
        <a:prstGeom prst="horizontalScroll">
          <a:avLst/>
        </a:prstGeom>
        <a:solidFill>
          <a:schemeClr val="accent3">
            <a:lumMod val="60000"/>
            <a:lumOff val="40000"/>
          </a:schemeClr>
        </a:solidFill>
        <a:ln>
          <a:solidFill>
            <a:schemeClr val="tx1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b="1" kern="1200" dirty="0" smtClean="0">
              <a:latin typeface="Arial" pitchFamily="34" charset="0"/>
              <a:cs typeface="Arial" pitchFamily="34" charset="0"/>
            </a:rPr>
            <a:t>Prática</a:t>
          </a:r>
          <a:endParaRPr lang="pt-BR" sz="1800" b="1" kern="1200" dirty="0">
            <a:latin typeface="Arial" pitchFamily="34" charset="0"/>
            <a:cs typeface="Arial" pitchFamily="34" charset="0"/>
          </a:endParaRPr>
        </a:p>
      </dsp:txBody>
      <dsp:txXfrm>
        <a:off x="4536255" y="1891150"/>
        <a:ext cx="1421234" cy="7206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A3E2E-106C-43AF-94D6-30E5C7D19395}">
      <dsp:nvSpPr>
        <dsp:cNvPr id="0" name=""/>
        <dsp:cNvSpPr/>
      </dsp:nvSpPr>
      <dsp:spPr>
        <a:xfrm>
          <a:off x="815402" y="148633"/>
          <a:ext cx="2589640" cy="3303113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E0E3DC-F7D0-415B-A114-480B8ACC69AC}">
      <dsp:nvSpPr>
        <dsp:cNvPr id="0" name=""/>
        <dsp:cNvSpPr/>
      </dsp:nvSpPr>
      <dsp:spPr>
        <a:xfrm>
          <a:off x="2205751" y="0"/>
          <a:ext cx="1994023" cy="261721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0" tIns="165100" rIns="165100" bIns="165100" numCol="1" spcCol="1270" anchor="b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500" kern="1200" dirty="0">
            <a:solidFill>
              <a:schemeClr val="tx1"/>
            </a:solidFill>
          </a:endParaRPr>
        </a:p>
      </dsp:txBody>
      <dsp:txXfrm>
        <a:off x="2205751" y="0"/>
        <a:ext cx="1994023" cy="2617215"/>
      </dsp:txXfrm>
    </dsp:sp>
    <dsp:sp modelId="{DDB82EE7-ABDB-48E4-A599-8B1F00D61D21}">
      <dsp:nvSpPr>
        <dsp:cNvPr id="0" name=""/>
        <dsp:cNvSpPr/>
      </dsp:nvSpPr>
      <dsp:spPr>
        <a:xfrm>
          <a:off x="3681855" y="230353"/>
          <a:ext cx="891840" cy="89184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0995DB-3126-4999-9FBB-EEA0F3CF834B}">
      <dsp:nvSpPr>
        <dsp:cNvPr id="0" name=""/>
        <dsp:cNvSpPr/>
      </dsp:nvSpPr>
      <dsp:spPr>
        <a:xfrm>
          <a:off x="4839224" y="260292"/>
          <a:ext cx="2610485" cy="89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280" tIns="40640" rIns="81280" bIns="4064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3200" kern="1200" dirty="0" smtClean="0"/>
            <a:t>Programas;</a:t>
          </a:r>
          <a:br>
            <a:rPr lang="pt-BR" sz="3200" kern="1200" dirty="0" smtClean="0"/>
          </a:br>
          <a:r>
            <a:rPr lang="pt-BR" sz="3200" kern="1200" dirty="0" smtClean="0"/>
            <a:t>-Gratuito.</a:t>
          </a:r>
          <a:endParaRPr lang="pt-BR" sz="3200" kern="1200" dirty="0"/>
        </a:p>
      </dsp:txBody>
      <dsp:txXfrm>
        <a:off x="4839224" y="260292"/>
        <a:ext cx="2610485" cy="891840"/>
      </dsp:txXfrm>
    </dsp:sp>
    <dsp:sp modelId="{2A67002F-94A2-4C97-BB40-F4ADA03AC41F}">
      <dsp:nvSpPr>
        <dsp:cNvPr id="0" name=""/>
        <dsp:cNvSpPr/>
      </dsp:nvSpPr>
      <dsp:spPr>
        <a:xfrm>
          <a:off x="3609843" y="1314716"/>
          <a:ext cx="1035863" cy="970973"/>
        </a:xfrm>
        <a:prstGeom prst="ellipse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8A442B-2C89-4FB5-9B35-1BE7F110ED39}">
      <dsp:nvSpPr>
        <dsp:cNvPr id="0" name=""/>
        <dsp:cNvSpPr/>
      </dsp:nvSpPr>
      <dsp:spPr>
        <a:xfrm>
          <a:off x="4919859" y="1440157"/>
          <a:ext cx="2893241" cy="89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280" tIns="40640" rIns="81280" bIns="4064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3200" kern="1200" dirty="0" smtClean="0"/>
            <a:t>Banco de dados;</a:t>
          </a:r>
          <a:br>
            <a:rPr lang="pt-BR" sz="3200" kern="1200" dirty="0" smtClean="0"/>
          </a:br>
          <a:r>
            <a:rPr lang="pt-BR" sz="3200" kern="1200" dirty="0" smtClean="0"/>
            <a:t>-Gratuito.</a:t>
          </a:r>
          <a:endParaRPr lang="pt-BR" sz="3200" kern="1200" dirty="0"/>
        </a:p>
      </dsp:txBody>
      <dsp:txXfrm>
        <a:off x="4919859" y="1440157"/>
        <a:ext cx="2893241" cy="891840"/>
      </dsp:txXfrm>
    </dsp:sp>
    <dsp:sp modelId="{968D9CAE-7038-46EF-895D-7FD9A3AFD517}">
      <dsp:nvSpPr>
        <dsp:cNvPr id="0" name=""/>
        <dsp:cNvSpPr/>
      </dsp:nvSpPr>
      <dsp:spPr>
        <a:xfrm>
          <a:off x="3681855" y="2520279"/>
          <a:ext cx="891840" cy="891840"/>
        </a:xfrm>
        <a:prstGeom prst="ellipse">
          <a:avLst/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2685BD-6B45-427F-AC68-D2778813F280}">
      <dsp:nvSpPr>
        <dsp:cNvPr id="0" name=""/>
        <dsp:cNvSpPr/>
      </dsp:nvSpPr>
      <dsp:spPr>
        <a:xfrm>
          <a:off x="4847846" y="2664293"/>
          <a:ext cx="2893241" cy="891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280" tIns="40640" rIns="81280" bIns="4064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3200" kern="1200" dirty="0" smtClean="0"/>
            <a:t>Ferramentas;</a:t>
          </a:r>
          <a:br>
            <a:rPr lang="pt-BR" sz="3200" kern="1200" dirty="0" smtClean="0"/>
          </a:br>
          <a:r>
            <a:rPr lang="pt-BR" sz="3200" kern="1200" dirty="0" smtClean="0"/>
            <a:t>-Gratuito.</a:t>
          </a:r>
          <a:endParaRPr lang="pt-BR" sz="5400" kern="1200" dirty="0"/>
        </a:p>
      </dsp:txBody>
      <dsp:txXfrm>
        <a:off x="4847846" y="2664293"/>
        <a:ext cx="2893241" cy="8918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ccentedPicture">
  <dgm:title val=""/>
  <dgm:desc val=""/>
  <dgm:catLst>
    <dgm:cat type="picture" pri="1000"/>
    <dgm:cat type="pictureconver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</dgm:varLst>
    <dgm:alg type="composite"/>
    <dgm:shape xmlns:r="http://schemas.openxmlformats.org/officeDocument/2006/relationships" r:blip="">
      <dgm:adjLst/>
    </dgm:shape>
    <dgm:choose name="Name1">
      <dgm:if name="Name2" axis="ch" ptType="node" func="cnt" op="lte" val="1">
        <dgm:constrLst>
          <dgm:constr type="h" for="ch" forName="picture_1" refType="h"/>
          <dgm:constr type="w" for="ch" forName="picture_1" refType="h" refFor="ch" refForName="picture_1" op="equ" fact="0.784"/>
          <dgm:constr type="l" for="ch" forName="picture_1"/>
          <dgm:constr type="t" for="ch" forName="picture_1"/>
          <dgm:constr type="w" for="ch" forName="text_1" refType="w" refFor="ch" refForName="picture_1" fact="0.77"/>
          <dgm:constr type="h" for="ch" forName="text_1" refType="h" refFor="ch" refForName="picture_1" fact="0.6"/>
          <dgm:constr type="l" for="ch" forName="text_1" refType="w" refFor="ch" refForName="picture_1" fact="0.04"/>
          <dgm:constr type="t" for="ch" forName="text_1" refType="h" refFor="ch" refForName="picture_1" fact="0.4"/>
        </dgm:constrLst>
      </dgm:if>
      <dgm:if name="Name3" axis="ch" ptType="node" func="cnt" op="lte" val="5">
        <dgm:choose name="Name4">
          <dgm:if name="Name5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6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if>
      <dgm:else name="Name7">
        <dgm:choose name="Name8">
          <dgm:if name="Name9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10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else>
    </dgm:choose>
    <dgm:forEach name="Name11" axis="ch" ptType="sibTrans" hideLastTrans="0" cnt="1">
      <dgm:layoutNode name="picture_1" styleLbl="bgImgPlace1">
        <dgm:alg type="sp"/>
        <dgm:shape xmlns:r="http://schemas.openxmlformats.org/officeDocument/2006/relationships" type="roundRect" r:blip="" blipPhldr="1">
          <dgm:adjLst/>
        </dgm:shape>
        <dgm:presOf axis="self"/>
      </dgm:layoutNode>
    </dgm:forEach>
    <dgm:forEach name="Name12" axis="ch" ptType="node" cnt="1">
      <dgm:layoutNode name="text_1" styleLbl="node1">
        <dgm:varLst>
          <dgm:bulletEnabled val="1"/>
        </dgm:varLst>
        <dgm:choose name="Name13">
          <dgm:if name="Name14" func="var" arg="dir" op="equ" val="norm">
            <dgm:alg type="tx">
              <dgm:param type="txAnchorVert" val="b"/>
              <dgm:param type="parTxLTRAlign" val="l"/>
              <dgm:param type="shpTxLTRAlignCh" val="l"/>
              <dgm:param type="parTxRTLAlign" val="l"/>
              <dgm:param type="shpTxRTLAlignCh" val="l"/>
            </dgm:alg>
          </dgm:if>
          <dgm:else name="Name15">
            <dgm:alg type="tx">
              <dgm:param type="txAnchorVert" val="b"/>
              <dgm:param type="parTxLTRAlign" val="r"/>
              <dgm:param type="shpTxLTRAlignCh" val="r"/>
              <dgm:param type="parTxRTLAlign" val="r"/>
              <dgm:param type="shpTxRTLAlignCh" val="r"/>
            </dgm:alg>
          </dgm:else>
        </dgm:choose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primFontSz" val="65"/>
          <dgm:constr type="lMarg" refType="primFontSz" fact="0.2"/>
          <dgm:constr type="rMarg" refType="primFontSz" fact="0.2"/>
          <dgm:constr type="tMarg" refType="primFontSz" fact="0.2"/>
          <dgm:constr type="bMarg" refType="primFontSz" fact="0.2"/>
        </dgm:constrLst>
        <dgm:ruleLst>
          <dgm:rule type="primFontSz" val="5" fact="NaN" max="NaN"/>
        </dgm:ruleLst>
      </dgm:layoutNode>
    </dgm:forEach>
    <dgm:choose name="Name16">
      <dgm:if name="Name17" axis="ch" ptType="node" func="cnt" op="gte" val="2">
        <dgm:layoutNode name="linV">
          <dgm:choose name="Name18">
            <dgm:if name="Name19" func="var" arg="dir" op="equ" val="norm">
              <dgm:alg type="lin">
                <dgm:param type="linDir" val="fromT"/>
                <dgm:param type="vertAlign" val="t"/>
                <dgm:param type="fallback" val="1D"/>
                <dgm:param type="horzAlign" val="l"/>
                <dgm:param type="nodeHorzAlign" val="l"/>
              </dgm:alg>
            </dgm:if>
            <dgm:else name="Name20">
              <dgm:alg type="lin">
                <dgm:param type="linDir" val="fromT"/>
                <dgm:param type="vertAlign" val="t"/>
                <dgm:param type="fallback" val="1D"/>
                <dgm:param type="horzAlign" val="r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constrLst>
            <dgm:constr type="w" for="ch" forName="spaceV" val="1"/>
            <dgm:constr type="w" for="ch" forName="pair" refType="w" op="equ"/>
            <dgm:constr type="w" for="des" forName="desText" op="equ"/>
            <dgm:constr type="primFontSz" for="des" forName="desText" op="equ" val="65"/>
          </dgm:constrLst>
          <dgm:forEach name="Name21" axis="ch" ptType="node" st="2">
            <dgm:layoutNode name="pair">
              <dgm:alg type="composite"/>
              <dgm:shape xmlns:r="http://schemas.openxmlformats.org/officeDocument/2006/relationships" r:blip="">
                <dgm:adjLst/>
              </dgm:shape>
              <dgm:choose name="Name22">
                <dgm:if name="Name23" func="var" arg="dir" op="equ" val="norm">
                  <dgm:constrLst>
                    <dgm:constr type="userC"/>
                    <dgm:constr type="l" for="ch" forName="spaceH"/>
                    <dgm:constr type="r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l" for="ch" forName="desTextWrapper" refType="r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if>
                <dgm:else name="Name24">
                  <dgm:constrLst>
                    <dgm:constr type="userC"/>
                    <dgm:constr type="r" for="ch" forName="spaceH" refType="w"/>
                    <dgm:constr type="l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r" for="ch" forName="desTextWrapper" refType="l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else>
              </dgm:choose>
              <dgm:layoutNode name="spaceH">
                <dgm:alg type="sp"/>
                <dgm:shape xmlns:r="http://schemas.openxmlformats.org/officeDocument/2006/relationships" type="rect" r:blip="" hideGeom="1">
                  <dgm:adjLst/>
                </dgm:shape>
                <dgm:presOf/>
              </dgm:layoutNode>
              <dgm:layoutNode name="desPictures" styleLbl="alignImgPlace1">
                <dgm:alg type="sp"/>
                <dgm:shape xmlns:r="http://schemas.openxmlformats.org/officeDocument/2006/relationships" type="ellipse" r:blip="" blipPhldr="1">
                  <dgm:adjLst/>
                </dgm:shape>
                <dgm:presOf/>
              </dgm:layoutNode>
              <dgm:layoutNode name="desTextWrapper">
                <dgm:choose name="Name25">
                  <dgm:if name="Name26" func="var" arg="dir" op="equ" val="norm">
                    <dgm:alg type="lin">
                      <dgm:param type="horzAlign" val="l"/>
                    </dgm:alg>
                  </dgm:if>
                  <dgm:else name="Name27">
                    <dgm:alg type="lin">
                      <dgm:param type="horzAlign" val="r"/>
                    </dgm:alg>
                  </dgm:else>
                </dgm:choose>
                <dgm:layoutNode name="desText" styleLbl="revTx">
                  <dgm:varLst>
                    <dgm:bulletEnabled val="1"/>
                  </dgm:varLst>
                  <dgm:choose name="Name28">
                    <dgm:if name="Name29" func="var" arg="dir" op="equ" val="norm">
                      <dgm:alg type="tx">
                        <dgm:param type="parTxLTRAlign" val="l"/>
                        <dgm:param type="shpTxLTRAlignCh" val="l"/>
                        <dgm:param type="parTxRTLAlign" val="r"/>
                        <dgm:param type="shpTxRTLAlignCh" val="r"/>
                      </dgm:alg>
                    </dgm:if>
                    <dgm:else name="Name30">
                      <dgm:alg type="tx">
                        <dgm:param type="parTxLTRAlign" val="r"/>
                        <dgm:param type="shpTxLTRAlignCh" val="r"/>
                        <dgm:param type="parTxRTLAlign" val="r"/>
                        <dgm:param type="shpTxRTLAlignCh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onstrLst>
                    <dgm:constr type="userW"/>
                    <dgm:constr type="w" refType="userW" fact="0.1"/>
                    <dgm:constr type="lMarg" refType="primFontSz" fact="0.2"/>
                    <dgm:constr type="rMarg" refType="primFontSz" fact="0.2"/>
                    <dgm:constr type="tMarg" refType="primFontSz" fact="0.1"/>
                    <dgm:constr type="bMarg" refType="primFontSz" fact="0.1"/>
                  </dgm:constrLst>
                  <dgm:ruleLst>
                    <dgm:rule type="w" val="NaN" fact="1" max="NaN"/>
                    <dgm:rule type="primFontSz" val="5" fact="NaN" max="NaN"/>
                  </dgm:ruleLst>
                </dgm:layoutNode>
              </dgm:layoutNode>
            </dgm:layoutNode>
            <dgm:forEach name="Name31" axis="followSib" ptType="sibTrans" cnt="1">
              <dgm:layoutNode name="spaceV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forEach>
          </dgm:forEach>
        </dgm:layoutNode>
      </dgm:if>
      <dgm:else name="Name32"/>
    </dgm:choose>
    <dgm:layoutNode name="maxNode">
      <dgm:alg type="lin"/>
      <dgm:shape xmlns:r="http://schemas.openxmlformats.org/officeDocument/2006/relationships" r:blip="">
        <dgm:adjLst/>
      </dgm:shape>
      <dgm:presOf/>
      <dgm:constrLst>
        <dgm:constr type="w" for="ch"/>
        <dgm:constr type="h" for="ch"/>
      </dgm:constrLst>
      <dgm:layoutNode name="Name33">
        <dgm:alg type="sp"/>
        <dgm:shape xmlns:r="http://schemas.openxmlformats.org/officeDocument/2006/relationships" r:blip="">
          <dgm:adjLst/>
        </dgm:shape>
        <dgm:presOf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00DB3-DBF0-4086-B675-117E7A9610B8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/>
          <p:cNvSpPr/>
          <p:nvPr/>
        </p:nvSpPr>
        <p:spPr>
          <a:xfrm>
            <a:off x="3453267" y="2564904"/>
            <a:ext cx="2188915" cy="2131818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/>
          <p:cNvSpPr/>
          <p:nvPr/>
        </p:nvSpPr>
        <p:spPr>
          <a:xfrm>
            <a:off x="6983760" y="2671845"/>
            <a:ext cx="2340768" cy="2131818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-108520" y="2644504"/>
            <a:ext cx="2297435" cy="2131818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979487"/>
            <a:ext cx="7772400" cy="1470025"/>
          </a:xfr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pt-BR" dirty="0" smtClean="0">
                <a:latin typeface="Copperplate Gothic Bold" pitchFamily="34" charset="0"/>
              </a:rPr>
              <a:t>Briefing do Site </a:t>
            </a:r>
            <a:r>
              <a:rPr lang="pt-BR" dirty="0" err="1" smtClean="0">
                <a:latin typeface="Copperplate Gothic Bold" pitchFamily="34" charset="0"/>
              </a:rPr>
              <a:t>Jhosces</a:t>
            </a:r>
            <a:endParaRPr lang="pt-BR" dirty="0">
              <a:latin typeface="Copperplate Gothic Bold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07604" y="4876903"/>
            <a:ext cx="6400800" cy="1752600"/>
          </a:xfrm>
        </p:spPr>
        <p:txBody>
          <a:bodyPr>
            <a:normAutofit/>
          </a:bodyPr>
          <a:lstStyle/>
          <a:p>
            <a:r>
              <a:rPr lang="pt-BR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Programação de Web</a:t>
            </a:r>
          </a:p>
          <a:p>
            <a:r>
              <a:rPr lang="pt-BR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Turma: </a:t>
            </a:r>
            <a:r>
              <a:rPr lang="pt-B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72 </a:t>
            </a:r>
            <a:r>
              <a:rPr lang="pt-BR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| Turno: </a:t>
            </a:r>
            <a:r>
              <a:rPr lang="pt-B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Noturno</a:t>
            </a:r>
          </a:p>
          <a:p>
            <a:r>
              <a:rPr lang="pt-B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Senac </a:t>
            </a:r>
            <a:r>
              <a:rPr lang="pt-BR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|</a:t>
            </a:r>
            <a:r>
              <a:rPr lang="pt-B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EAD</a:t>
            </a:r>
            <a:endParaRPr lang="pt-BR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Elipse 5"/>
          <p:cNvSpPr/>
          <p:nvPr/>
        </p:nvSpPr>
        <p:spPr>
          <a:xfrm>
            <a:off x="3657153" y="2852936"/>
            <a:ext cx="1781142" cy="167039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/>
          <p:cNvSpPr/>
          <p:nvPr/>
        </p:nvSpPr>
        <p:spPr>
          <a:xfrm>
            <a:off x="149626" y="2829956"/>
            <a:ext cx="1781142" cy="169337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7186909" y="2917908"/>
            <a:ext cx="1781142" cy="167039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028" name="Picture 4" descr="C:\Users\Dektop\Downloads\Coisas do Curso\sena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64904"/>
            <a:ext cx="209929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Dektop\Downloads\Coisas do Curso\htm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509" y="3252021"/>
            <a:ext cx="1299942" cy="1271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Dektop\Downloads\Coisas do Curso\icon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739" y="3027898"/>
            <a:ext cx="1521046" cy="132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0881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96;p18" descr="Open Chromebook laptop computer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34607" y="3140968"/>
            <a:ext cx="6048672" cy="353202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tângulo 5"/>
          <p:cNvSpPr/>
          <p:nvPr/>
        </p:nvSpPr>
        <p:spPr>
          <a:xfrm>
            <a:off x="0" y="-13692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de cantos arredondados 6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347048" cy="1143000"/>
          </a:xfrm>
        </p:spPr>
        <p:txBody>
          <a:bodyPr/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Design do site:</a:t>
            </a:r>
            <a:endParaRPr lang="pt-BR" dirty="0">
              <a:latin typeface="Copperplate Gothic Bold" pitchFamily="34" charset="0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8180" y="3501008"/>
            <a:ext cx="4381526" cy="2408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tângulo de cantos arredondados 8"/>
          <p:cNvSpPr/>
          <p:nvPr/>
        </p:nvSpPr>
        <p:spPr>
          <a:xfrm>
            <a:off x="1187625" y="2204864"/>
            <a:ext cx="6942637" cy="72008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Página Home em </a:t>
            </a:r>
            <a:r>
              <a:rPr lang="pt-BR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desktop.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7288409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96;p18" descr="Open Chromebook laptop computer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35696" y="3140968"/>
            <a:ext cx="6048672" cy="353202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tângulo 5"/>
          <p:cNvSpPr/>
          <p:nvPr/>
        </p:nvSpPr>
        <p:spPr>
          <a:xfrm>
            <a:off x="0" y="-13692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de cantos arredondados 6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347048" cy="1143000"/>
          </a:xfrm>
        </p:spPr>
        <p:txBody>
          <a:bodyPr/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Design do site:</a:t>
            </a:r>
            <a:endParaRPr lang="pt-BR" dirty="0">
              <a:latin typeface="Copperplate Gothic Bold" pitchFamily="34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3501008"/>
            <a:ext cx="4464496" cy="2510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tângulo de cantos arredondados 8"/>
          <p:cNvSpPr/>
          <p:nvPr/>
        </p:nvSpPr>
        <p:spPr>
          <a:xfrm>
            <a:off x="1115616" y="2204864"/>
            <a:ext cx="7200799" cy="72008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Página detalhes em </a:t>
            </a:r>
            <a:r>
              <a:rPr lang="pt-BR" sz="2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desktop.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430279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de cantos arredondados 5"/>
          <p:cNvSpPr/>
          <p:nvPr/>
        </p:nvSpPr>
        <p:spPr>
          <a:xfrm>
            <a:off x="827584" y="2204864"/>
            <a:ext cx="7992888" cy="3744416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10" name="Espaço Reservado para Conteú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349662"/>
              </p:ext>
            </p:extLst>
          </p:nvPr>
        </p:nvGraphicFramePr>
        <p:xfrm>
          <a:off x="372217" y="2276872"/>
          <a:ext cx="8229600" cy="3633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tângulo 6"/>
          <p:cNvSpPr/>
          <p:nvPr/>
        </p:nvSpPr>
        <p:spPr>
          <a:xfrm>
            <a:off x="0" y="-13692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de cantos arredondados 7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347048" cy="1143000"/>
          </a:xfrm>
        </p:spPr>
        <p:txBody>
          <a:bodyPr/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Investimento:</a:t>
            </a:r>
            <a:endParaRPr lang="pt-BR" dirty="0">
              <a:latin typeface="Copperplate Gothic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8062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74848" y="2132856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pt-BR" b="1" dirty="0" smtClean="0"/>
              <a:t> Características que melhoraria o site no futuro:</a:t>
            </a:r>
          </a:p>
          <a:p>
            <a:r>
              <a:rPr lang="pt-BR" dirty="0" smtClean="0"/>
              <a:t>Filtro de </a:t>
            </a:r>
            <a:r>
              <a:rPr lang="pt-BR" dirty="0" err="1" smtClean="0"/>
              <a:t>tag’s</a:t>
            </a:r>
            <a:r>
              <a:rPr lang="pt-BR" dirty="0" smtClean="0"/>
              <a:t> nas </a:t>
            </a:r>
            <a:r>
              <a:rPr lang="pt-BR" dirty="0" smtClean="0"/>
              <a:t>camisas;</a:t>
            </a:r>
          </a:p>
          <a:p>
            <a:r>
              <a:rPr lang="pt-BR" dirty="0" smtClean="0"/>
              <a:t>Melhoria na </a:t>
            </a:r>
            <a:r>
              <a:rPr lang="pt-BR" dirty="0" smtClean="0"/>
              <a:t>qualidade </a:t>
            </a:r>
            <a:r>
              <a:rPr lang="pt-BR" dirty="0" smtClean="0"/>
              <a:t>das imagens;</a:t>
            </a:r>
          </a:p>
          <a:p>
            <a:r>
              <a:rPr lang="pt-BR" dirty="0" smtClean="0"/>
              <a:t>Interface para acessibilidades diferentes: frete, </a:t>
            </a:r>
            <a:r>
              <a:rPr lang="pt-BR" dirty="0" smtClean="0"/>
              <a:t>marcas;</a:t>
            </a:r>
            <a:endParaRPr lang="pt-BR" dirty="0" smtClean="0"/>
          </a:p>
          <a:p>
            <a:r>
              <a:rPr lang="pt-BR" dirty="0" smtClean="0"/>
              <a:t>Opção de ajuda ao </a:t>
            </a:r>
            <a:r>
              <a:rPr lang="pt-BR" dirty="0" smtClean="0"/>
              <a:t>visitante</a:t>
            </a:r>
            <a:r>
              <a:rPr lang="pt-BR" dirty="0"/>
              <a:t>.</a:t>
            </a:r>
            <a:endParaRPr lang="pt-BR" dirty="0" smtClean="0"/>
          </a:p>
          <a:p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0" y="-13692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34704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Melhorias futuras:</a:t>
            </a:r>
            <a:endParaRPr lang="pt-BR" dirty="0">
              <a:latin typeface="Copperplate Gothic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554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-13034" y="8211"/>
            <a:ext cx="9144000" cy="3429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685800" y="3715318"/>
            <a:ext cx="7772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00" dirty="0" smtClean="0">
                <a:latin typeface="Arial" pitchFamily="34" charset="0"/>
                <a:cs typeface="Arial" pitchFamily="34" charset="0"/>
              </a:rPr>
              <a:t>@Alexborges540@gmail.com</a:t>
            </a:r>
          </a:p>
          <a:p>
            <a:r>
              <a:rPr lang="pt-BR" sz="2200" dirty="0">
                <a:latin typeface="Arial" pitchFamily="34" charset="0"/>
                <a:cs typeface="Arial" pitchFamily="34" charset="0"/>
              </a:rPr>
              <a:t>@canne4711@gmail.com</a:t>
            </a:r>
          </a:p>
          <a:p>
            <a:r>
              <a:rPr lang="pt-BR" sz="2200" dirty="0" smtClean="0">
                <a:latin typeface="Arial" pitchFamily="34" charset="0"/>
                <a:cs typeface="Arial" pitchFamily="34" charset="0"/>
              </a:rPr>
              <a:t>@yasmingalvao999@gmail.com</a:t>
            </a: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685800" y="979487"/>
            <a:ext cx="7772400" cy="147002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 smtClean="0">
                <a:latin typeface="Arial" pitchFamily="34" charset="0"/>
                <a:cs typeface="Arial" pitchFamily="34" charset="0"/>
              </a:rPr>
              <a:t>CONTATO</a:t>
            </a:r>
            <a:endParaRPr lang="pt-BR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6421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-13034" y="8211"/>
            <a:ext cx="9144000" cy="3429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5800" y="3645024"/>
            <a:ext cx="7772400" cy="2808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000" dirty="0" smtClean="0">
                <a:latin typeface="Arial" pitchFamily="34" charset="0"/>
                <a:cs typeface="Arial" pitchFamily="34" charset="0"/>
              </a:rPr>
              <a:t>Alex </a:t>
            </a:r>
            <a:r>
              <a:rPr lang="pt-BR" sz="3000" dirty="0" smtClean="0">
                <a:latin typeface="Arial" pitchFamily="34" charset="0"/>
                <a:cs typeface="Arial" pitchFamily="34" charset="0"/>
              </a:rPr>
              <a:t>Borges </a:t>
            </a:r>
            <a:r>
              <a:rPr lang="pt-BR" sz="3000" dirty="0" smtClean="0">
                <a:latin typeface="Arial" pitchFamily="34" charset="0"/>
                <a:cs typeface="Arial" pitchFamily="34" charset="0"/>
              </a:rPr>
              <a:t>Teles</a:t>
            </a:r>
          </a:p>
          <a:p>
            <a:pPr marL="0" indent="0">
              <a:buNone/>
            </a:pPr>
            <a:r>
              <a:rPr lang="pt-BR" sz="3000" dirty="0">
                <a:latin typeface="Arial" pitchFamily="34" charset="0"/>
                <a:cs typeface="Arial" pitchFamily="34" charset="0"/>
              </a:rPr>
              <a:t>Anne Caroline Silva </a:t>
            </a:r>
            <a:r>
              <a:rPr lang="pt-BR" sz="3000" dirty="0" smtClean="0">
                <a:latin typeface="Arial" pitchFamily="34" charset="0"/>
                <a:cs typeface="Arial" pitchFamily="34" charset="0"/>
              </a:rPr>
              <a:t>Cerqueira</a:t>
            </a:r>
            <a:endParaRPr lang="pt-BR" sz="30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pt-BR" sz="3000" dirty="0" smtClean="0">
                <a:latin typeface="Arial" pitchFamily="34" charset="0"/>
                <a:cs typeface="Arial" pitchFamily="34" charset="0"/>
              </a:rPr>
              <a:t>Michael </a:t>
            </a:r>
            <a:r>
              <a:rPr lang="pt-BR" sz="3000" dirty="0">
                <a:latin typeface="Arial" pitchFamily="34" charset="0"/>
                <a:cs typeface="Arial" pitchFamily="34" charset="0"/>
              </a:rPr>
              <a:t>dos Santos Silva Rodrigues </a:t>
            </a:r>
          </a:p>
          <a:p>
            <a:pPr marL="0" indent="0">
              <a:buNone/>
            </a:pPr>
            <a:r>
              <a:rPr lang="pt-BR" sz="3000" dirty="0" smtClean="0">
                <a:latin typeface="Arial" pitchFamily="34" charset="0"/>
                <a:cs typeface="Arial" pitchFamily="34" charset="0"/>
              </a:rPr>
              <a:t>Yasmin </a:t>
            </a:r>
            <a:r>
              <a:rPr lang="pt-BR" sz="3000" dirty="0">
                <a:latin typeface="Arial" pitchFamily="34" charset="0"/>
                <a:cs typeface="Arial" pitchFamily="34" charset="0"/>
              </a:rPr>
              <a:t>Leticia Fernandes </a:t>
            </a:r>
            <a:r>
              <a:rPr lang="pt-BR" sz="3000" dirty="0" smtClean="0">
                <a:latin typeface="Arial" pitchFamily="34" charset="0"/>
                <a:cs typeface="Arial" pitchFamily="34" charset="0"/>
              </a:rPr>
              <a:t>Galvão</a:t>
            </a:r>
            <a:endParaRPr lang="pt-BR" sz="3000" dirty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endParaRPr lang="pt-BR" sz="2400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685800" y="979487"/>
            <a:ext cx="7772400" cy="147002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latin typeface="Arial" pitchFamily="34" charset="0"/>
                <a:cs typeface="Arial" pitchFamily="34" charset="0"/>
              </a:rPr>
              <a:t>Componentes da </a:t>
            </a:r>
            <a:r>
              <a:rPr lang="pt-BR" b="1" dirty="0" smtClean="0">
                <a:latin typeface="Arial" pitchFamily="34" charset="0"/>
                <a:cs typeface="Arial" pitchFamily="34" charset="0"/>
              </a:rPr>
              <a:t>turma</a:t>
            </a:r>
            <a:endParaRPr lang="pt-BR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6260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de cantos arredondados 5"/>
          <p:cNvSpPr/>
          <p:nvPr/>
        </p:nvSpPr>
        <p:spPr>
          <a:xfrm>
            <a:off x="395536" y="1988840"/>
            <a:ext cx="8280920" cy="216024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/>
          <p:cNvSpPr/>
          <p:nvPr/>
        </p:nvSpPr>
        <p:spPr>
          <a:xfrm>
            <a:off x="0" y="0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de cantos arredondados 3"/>
          <p:cNvSpPr/>
          <p:nvPr/>
        </p:nvSpPr>
        <p:spPr>
          <a:xfrm>
            <a:off x="395536" y="404664"/>
            <a:ext cx="8280920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Sobre:</a:t>
            </a:r>
            <a:endParaRPr lang="pt-BR" dirty="0">
              <a:latin typeface="Copperplate Gothic Bold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132856"/>
            <a:ext cx="8219256" cy="1872208"/>
          </a:xfrm>
          <a:ln>
            <a:noFill/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pt-BR" dirty="0">
                <a:latin typeface="Arial" pitchFamily="34" charset="0"/>
                <a:cs typeface="Arial" pitchFamily="34" charset="0"/>
              </a:rPr>
              <a:t>Esse briefing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tem o intuito de realizar uma linha de raciocínio, colocando de forma simples os pontos de produção do site de vendas online, da loja teste *</a:t>
            </a:r>
            <a:r>
              <a:rPr lang="pt-BR" dirty="0" err="1" smtClean="0">
                <a:latin typeface="Arial" pitchFamily="34" charset="0"/>
                <a:cs typeface="Arial" pitchFamily="34" charset="0"/>
              </a:rPr>
              <a:t>Jhosces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*.</a:t>
            </a:r>
          </a:p>
          <a:p>
            <a:pPr marL="0" indent="0">
              <a:buNone/>
            </a:pPr>
            <a:r>
              <a:rPr lang="pt-BR" dirty="0">
                <a:latin typeface="Arial" pitchFamily="34" charset="0"/>
                <a:cs typeface="Arial" pitchFamily="34" charset="0"/>
              </a:rPr>
              <a:t>	</a:t>
            </a:r>
          </a:p>
        </p:txBody>
      </p:sp>
      <p:graphicFrame>
        <p:nvGraphicFramePr>
          <p:cNvPr id="7" name="Diagrama 6"/>
          <p:cNvGraphicFramePr/>
          <p:nvPr>
            <p:extLst>
              <p:ext uri="{D42A27DB-BD31-4B8C-83A1-F6EECF244321}">
                <p14:modId xmlns:p14="http://schemas.microsoft.com/office/powerpoint/2010/main" val="4242584249"/>
              </p:ext>
            </p:extLst>
          </p:nvPr>
        </p:nvGraphicFramePr>
        <p:xfrm>
          <a:off x="1524000" y="281008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6841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Graphic spid="7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de cantos arredondados 7"/>
          <p:cNvSpPr/>
          <p:nvPr/>
        </p:nvSpPr>
        <p:spPr>
          <a:xfrm>
            <a:off x="395536" y="1988840"/>
            <a:ext cx="3888432" cy="4660362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/>
          <p:cNvSpPr/>
          <p:nvPr/>
        </p:nvSpPr>
        <p:spPr>
          <a:xfrm>
            <a:off x="0" y="0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de cantos arredondados 6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96864" cy="1143000"/>
          </a:xfrm>
        </p:spPr>
        <p:txBody>
          <a:bodyPr>
            <a:normAutofit/>
          </a:bodyPr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Descrição do site:</a:t>
            </a:r>
            <a:endParaRPr lang="pt-BR" dirty="0">
              <a:latin typeface="Copperplate Gothic Bold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988840"/>
            <a:ext cx="3826768" cy="4536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smtClean="0"/>
              <a:t>	Um site de vendas online, na distribuição de camisas. Sendo essas de marcas populares no mercado, com a facilidade para o consumidor acessar  e interface simples.</a:t>
            </a:r>
            <a:endParaRPr lang="pt-BR" dirty="0"/>
          </a:p>
        </p:txBody>
      </p:sp>
      <p:pic>
        <p:nvPicPr>
          <p:cNvPr id="2051" name="Picture 3" descr="C:\Users\Dektop\Downloads\Coisas do Curso\Loja virtua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191" y="4699593"/>
            <a:ext cx="1317642" cy="131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Dektop\Downloads\Coisas do Curso\pessoa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988840"/>
            <a:ext cx="2268826" cy="147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:\Users\Dektop\Downloads\Coisas do Curso\truck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1" y="4437112"/>
            <a:ext cx="1580123" cy="1580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ector de seta reta 11"/>
          <p:cNvCxnSpPr/>
          <p:nvPr/>
        </p:nvCxnSpPr>
        <p:spPr>
          <a:xfrm>
            <a:off x="6948264" y="3468652"/>
            <a:ext cx="936104" cy="104046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/>
          <p:cNvCxnSpPr>
            <a:endCxn id="2056" idx="3"/>
          </p:cNvCxnSpPr>
          <p:nvPr/>
        </p:nvCxnSpPr>
        <p:spPr>
          <a:xfrm flipH="1" flipV="1">
            <a:off x="6080114" y="5227174"/>
            <a:ext cx="1183328" cy="16405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/>
          <p:cNvCxnSpPr>
            <a:stCxn id="2056" idx="0"/>
          </p:cNvCxnSpPr>
          <p:nvPr/>
        </p:nvCxnSpPr>
        <p:spPr>
          <a:xfrm flipV="1">
            <a:off x="5290053" y="3468652"/>
            <a:ext cx="1010139" cy="96846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747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de cantos arredondados 5"/>
          <p:cNvSpPr/>
          <p:nvPr/>
        </p:nvSpPr>
        <p:spPr>
          <a:xfrm>
            <a:off x="431539" y="2276872"/>
            <a:ext cx="8136904" cy="403244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6812429" y="1799013"/>
            <a:ext cx="2010219" cy="1918019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/>
          <p:cNvSpPr/>
          <p:nvPr/>
        </p:nvSpPr>
        <p:spPr>
          <a:xfrm>
            <a:off x="7030630" y="1971114"/>
            <a:ext cx="1573818" cy="15738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-13692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Desenvolvimento:</a:t>
            </a:r>
            <a:endParaRPr lang="pt-BR" dirty="0">
              <a:latin typeface="Copperplate Gothic Bold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37388" y="2492897"/>
            <a:ext cx="6842923" cy="381642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pt-BR" b="1" dirty="0" smtClean="0">
                <a:latin typeface="Arial" pitchFamily="34" charset="0"/>
                <a:cs typeface="Arial" pitchFamily="34" charset="0"/>
              </a:rPr>
              <a:t>O que os clientes querem num site ?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Segurança;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Design e facilidade de navegação;</a:t>
            </a:r>
          </a:p>
          <a:p>
            <a:r>
              <a:rPr lang="pt-BR" dirty="0">
                <a:latin typeface="Arial" pitchFamily="34" charset="0"/>
                <a:cs typeface="Arial" pitchFamily="34" charset="0"/>
              </a:rPr>
              <a:t>I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nterface </a:t>
            </a:r>
            <a:r>
              <a:rPr lang="pt-BR" dirty="0">
                <a:latin typeface="Arial" pitchFamily="34" charset="0"/>
                <a:cs typeface="Arial" pitchFamily="34" charset="0"/>
              </a:rPr>
              <a:t>amigável para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smartphones;</a:t>
            </a:r>
          </a:p>
          <a:p>
            <a:r>
              <a:rPr lang="pt-BR" dirty="0">
                <a:latin typeface="Arial" pitchFamily="34" charset="0"/>
                <a:cs typeface="Arial" pitchFamily="34" charset="0"/>
              </a:rPr>
              <a:t>Fotos de alta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qualidade;</a:t>
            </a:r>
            <a:endParaRPr lang="pt-BR" dirty="0">
              <a:latin typeface="Arial" pitchFamily="34" charset="0"/>
              <a:cs typeface="Arial" pitchFamily="34" charset="0"/>
            </a:endParaRPr>
          </a:p>
          <a:p>
            <a:r>
              <a:rPr lang="pt-BR" dirty="0">
                <a:latin typeface="Arial" pitchFamily="34" charset="0"/>
                <a:cs typeface="Arial" pitchFamily="34" charset="0"/>
              </a:rPr>
              <a:t>Seleção de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produtos;</a:t>
            </a:r>
          </a:p>
          <a:p>
            <a:r>
              <a:rPr lang="pt-BR" dirty="0">
                <a:latin typeface="Arial" pitchFamily="34" charset="0"/>
                <a:cs typeface="Arial" pitchFamily="34" charset="0"/>
              </a:rPr>
              <a:t>Descrição detalhada dos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produtos;</a:t>
            </a:r>
          </a:p>
          <a:p>
            <a:r>
              <a:rPr lang="pt-BR" dirty="0">
                <a:latin typeface="Arial" pitchFamily="34" charset="0"/>
                <a:cs typeface="Arial" pitchFamily="34" charset="0"/>
              </a:rPr>
              <a:t>Carrinho de compras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prático;</a:t>
            </a:r>
            <a:endParaRPr lang="pt-BR" dirty="0">
              <a:latin typeface="Arial" pitchFamily="34" charset="0"/>
              <a:cs typeface="Arial" pitchFamily="34" charset="0"/>
            </a:endParaRP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3075" name="Picture 3" descr="C:\Users\Dektop\Downloads\Coisas do Curso\happy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0629" y="1971112"/>
            <a:ext cx="1573820" cy="1573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5331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/>
          <p:cNvSpPr/>
          <p:nvPr/>
        </p:nvSpPr>
        <p:spPr>
          <a:xfrm>
            <a:off x="0" y="-13692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de cantos arredondados 12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de cantos arredondados 3"/>
          <p:cNvSpPr/>
          <p:nvPr/>
        </p:nvSpPr>
        <p:spPr>
          <a:xfrm>
            <a:off x="447248" y="2029470"/>
            <a:ext cx="8316925" cy="45365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Desenvolvimento:</a:t>
            </a:r>
            <a:endParaRPr lang="pt-BR" dirty="0">
              <a:latin typeface="Copperplate Gothic Bold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7270" y="2029470"/>
            <a:ext cx="6480720" cy="45365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b="1" dirty="0" smtClean="0">
                <a:latin typeface="Arial" pitchFamily="34" charset="0"/>
                <a:cs typeface="Arial" pitchFamily="34" charset="0"/>
              </a:rPr>
              <a:t>Os objetivos que o site </a:t>
            </a:r>
            <a:r>
              <a:rPr lang="pt-BR" b="1" dirty="0" err="1" smtClean="0">
                <a:latin typeface="Arial" pitchFamily="34" charset="0"/>
                <a:cs typeface="Arial" pitchFamily="34" charset="0"/>
              </a:rPr>
              <a:t>Jhosces</a:t>
            </a:r>
            <a:r>
              <a:rPr lang="pt-BR" b="1" dirty="0" smtClean="0">
                <a:latin typeface="Arial" pitchFamily="34" charset="0"/>
                <a:cs typeface="Arial" pitchFamily="34" charset="0"/>
              </a:rPr>
              <a:t> conquistou: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Segurança com teste de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e-mail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com </a:t>
            </a:r>
            <a:r>
              <a:rPr lang="pt-BR" dirty="0" err="1" smtClean="0">
                <a:latin typeface="Arial" pitchFamily="34" charset="0"/>
                <a:cs typeface="Arial" pitchFamily="34" charset="0"/>
              </a:rPr>
              <a:t>login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;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Design de navegação funcional;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Descrição dos produtos visível;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Carrinho de compras prático;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Design prático para </a:t>
            </a:r>
            <a:r>
              <a:rPr lang="pt-BR" dirty="0" err="1" smtClean="0">
                <a:latin typeface="Arial" pitchFamily="34" charset="0"/>
                <a:cs typeface="Arial" pitchFamily="34" charset="0"/>
              </a:rPr>
              <a:t>smarthphone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;</a:t>
            </a:r>
          </a:p>
          <a:p>
            <a:endParaRPr lang="pt-BR" dirty="0"/>
          </a:p>
        </p:txBody>
      </p:sp>
      <p:sp>
        <p:nvSpPr>
          <p:cNvPr id="5" name="Elipse 4"/>
          <p:cNvSpPr/>
          <p:nvPr/>
        </p:nvSpPr>
        <p:spPr>
          <a:xfrm>
            <a:off x="6891966" y="1749817"/>
            <a:ext cx="2010219" cy="1918019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/>
          <p:cNvSpPr/>
          <p:nvPr/>
        </p:nvSpPr>
        <p:spPr>
          <a:xfrm>
            <a:off x="7110166" y="1921917"/>
            <a:ext cx="1573818" cy="15738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7" descr="C:\Users\Dektop\Downloads\Coisas do Curso\ico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860" y="2035442"/>
            <a:ext cx="1605237" cy="1393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094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de cantos arredondados 12"/>
          <p:cNvSpPr/>
          <p:nvPr/>
        </p:nvSpPr>
        <p:spPr>
          <a:xfrm>
            <a:off x="496979" y="1969054"/>
            <a:ext cx="3981308" cy="65736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de cantos arredondados 10"/>
          <p:cNvSpPr/>
          <p:nvPr/>
        </p:nvSpPr>
        <p:spPr>
          <a:xfrm>
            <a:off x="1436633" y="5735503"/>
            <a:ext cx="1512168" cy="369332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988841"/>
            <a:ext cx="8229600" cy="720080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>
                <a:latin typeface="Arial" pitchFamily="34" charset="0"/>
                <a:cs typeface="Arial" pitchFamily="34" charset="0"/>
              </a:rPr>
              <a:t>Exemplos utilizados:</a:t>
            </a:r>
            <a:endParaRPr lang="pt-BR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-13692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Desenvolvimento:</a:t>
            </a:r>
            <a:endParaRPr lang="pt-BR" dirty="0">
              <a:latin typeface="Copperplate Gothic Bold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97" y="3162770"/>
            <a:ext cx="4197332" cy="2454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1652657" y="5735503"/>
            <a:ext cx="1042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Chico Rei</a:t>
            </a:r>
            <a:endParaRPr lang="pt-BR" dirty="0"/>
          </a:p>
        </p:txBody>
      </p:sp>
      <p:sp>
        <p:nvSpPr>
          <p:cNvPr id="12" name="Retângulo de cantos arredondados 11"/>
          <p:cNvSpPr/>
          <p:nvPr/>
        </p:nvSpPr>
        <p:spPr>
          <a:xfrm>
            <a:off x="6093014" y="5735503"/>
            <a:ext cx="1512168" cy="369332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6399680" y="5735503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Shopee</a:t>
            </a:r>
            <a:endParaRPr lang="pt-BR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811" y="3214456"/>
            <a:ext cx="4182712" cy="23516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0170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" grpId="0" build="p"/>
      <p:bldP spid="7" grpId="0"/>
      <p:bldP spid="12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de cantos arredondados 6"/>
          <p:cNvSpPr/>
          <p:nvPr/>
        </p:nvSpPr>
        <p:spPr>
          <a:xfrm>
            <a:off x="251520" y="1988840"/>
            <a:ext cx="8568952" cy="4464496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2132856"/>
            <a:ext cx="8229600" cy="38164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 smtClean="0">
                <a:latin typeface="Arial" pitchFamily="34" charset="0"/>
                <a:cs typeface="Arial" pitchFamily="34" charset="0"/>
              </a:rPr>
              <a:t>Tempo gasto: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 Pesquisa: Módulos 3;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 Programação: Módulos 3 e 4 inteiro;</a:t>
            </a:r>
          </a:p>
          <a:p>
            <a:r>
              <a:rPr lang="pt-BR" dirty="0" smtClean="0">
                <a:latin typeface="Arial" pitchFamily="34" charset="0"/>
                <a:cs typeface="Arial" pitchFamily="34" charset="0"/>
              </a:rPr>
              <a:t>Teste de Site: 15 horas aproximadamente por semana útil;</a:t>
            </a:r>
            <a:endParaRPr lang="pt-BR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-13692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347048" cy="1143000"/>
          </a:xfrm>
        </p:spPr>
        <p:txBody>
          <a:bodyPr/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Desenvolvimento:</a:t>
            </a:r>
            <a:endParaRPr lang="pt-BR" dirty="0">
              <a:latin typeface="Copperplate Gothic Bold" pitchFamily="34" charset="0"/>
            </a:endParaRPr>
          </a:p>
        </p:txBody>
      </p:sp>
      <p:sp>
        <p:nvSpPr>
          <p:cNvPr id="8" name="Retângulo de cantos arredondados 7"/>
          <p:cNvSpPr/>
          <p:nvPr/>
        </p:nvSpPr>
        <p:spPr>
          <a:xfrm>
            <a:off x="6342074" y="4588740"/>
            <a:ext cx="2478398" cy="208062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de cantos arredondados 8"/>
          <p:cNvSpPr/>
          <p:nvPr/>
        </p:nvSpPr>
        <p:spPr>
          <a:xfrm>
            <a:off x="6516688" y="4797152"/>
            <a:ext cx="2087760" cy="165618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122" name="Picture 2" descr="C:\Users\Dektop\Downloads\Coisas do Curso\schedule_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4317" y="4813236"/>
            <a:ext cx="1652502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03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de cantos arredondados 12"/>
          <p:cNvSpPr/>
          <p:nvPr/>
        </p:nvSpPr>
        <p:spPr>
          <a:xfrm>
            <a:off x="5460275" y="5229200"/>
            <a:ext cx="3144172" cy="52322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de cantos arredondados 6"/>
          <p:cNvSpPr/>
          <p:nvPr/>
        </p:nvSpPr>
        <p:spPr>
          <a:xfrm>
            <a:off x="251520" y="1988840"/>
            <a:ext cx="8568952" cy="216024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988841"/>
            <a:ext cx="8229600" cy="187220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 smtClean="0"/>
              <a:t>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Toda interface foi feita com formas retas, com botões e </a:t>
            </a:r>
            <a:r>
              <a:rPr lang="pt-BR" dirty="0" err="1" smtClean="0">
                <a:latin typeface="Arial" pitchFamily="34" charset="0"/>
                <a:cs typeface="Arial" pitchFamily="34" charset="0"/>
              </a:rPr>
              <a:t>card’s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pt-BR" dirty="0" smtClean="0">
                <a:latin typeface="Arial" pitchFamily="34" charset="0"/>
                <a:cs typeface="Arial" pitchFamily="34" charset="0"/>
              </a:rPr>
              <a:t>de borda circular.</a:t>
            </a:r>
          </a:p>
          <a:p>
            <a:pPr marL="0" indent="0">
              <a:buNone/>
            </a:pPr>
            <a:r>
              <a:rPr lang="pt-BR" dirty="0" smtClean="0">
                <a:latin typeface="Arial" pitchFamily="34" charset="0"/>
                <a:cs typeface="Arial" pitchFamily="34" charset="0"/>
              </a:rPr>
              <a:t> Com tons de paleta segue o verde, preto e branco.</a:t>
            </a:r>
            <a:endParaRPr lang="pt-BR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-13692"/>
            <a:ext cx="9144000" cy="17728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95535" y="404664"/>
            <a:ext cx="8208913" cy="93610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347048" cy="1143000"/>
          </a:xfrm>
        </p:spPr>
        <p:txBody>
          <a:bodyPr/>
          <a:lstStyle/>
          <a:p>
            <a:pPr algn="l"/>
            <a:r>
              <a:rPr lang="pt-BR" dirty="0" smtClean="0">
                <a:latin typeface="Copperplate Gothic Bold" pitchFamily="34" charset="0"/>
              </a:rPr>
              <a:t>Design do site:</a:t>
            </a:r>
            <a:endParaRPr lang="pt-BR" dirty="0">
              <a:latin typeface="Copperplate Gothic Bold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899591" y="4869160"/>
            <a:ext cx="2232248" cy="1440160"/>
          </a:xfrm>
          <a:prstGeom prst="rect">
            <a:avLst/>
          </a:prstGeom>
          <a:solidFill>
            <a:srgbClr val="0099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3131839" y="4869160"/>
            <a:ext cx="1368151" cy="1440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4499990" y="4869160"/>
            <a:ext cx="576065" cy="14401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/>
          <p:cNvSpPr/>
          <p:nvPr/>
        </p:nvSpPr>
        <p:spPr>
          <a:xfrm>
            <a:off x="5076055" y="4869160"/>
            <a:ext cx="216024" cy="144016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5460275" y="5229200"/>
            <a:ext cx="3144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Paleta usada no site.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5275502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277</Words>
  <Application>Microsoft Office PowerPoint</Application>
  <PresentationFormat>Apresentação na tela (4:3)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Copperplate Gothic Bold</vt:lpstr>
      <vt:lpstr>Tema do Office</vt:lpstr>
      <vt:lpstr>Briefing do Site Jhosces</vt:lpstr>
      <vt:lpstr>Apresentação do PowerPoint</vt:lpstr>
      <vt:lpstr>Sobre:</vt:lpstr>
      <vt:lpstr>Descrição do site:</vt:lpstr>
      <vt:lpstr>Desenvolvimento:</vt:lpstr>
      <vt:lpstr>Desenvolvimento:</vt:lpstr>
      <vt:lpstr>Desenvolvimento:</vt:lpstr>
      <vt:lpstr>Desenvolvimento:</vt:lpstr>
      <vt:lpstr>Design do site:</vt:lpstr>
      <vt:lpstr>Design do site:</vt:lpstr>
      <vt:lpstr>Design do site:</vt:lpstr>
      <vt:lpstr>Investimento:</vt:lpstr>
      <vt:lpstr>Melhorias futuras: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Brienfing Site Jhosces</dc:title>
  <dc:creator>Dektop</dc:creator>
  <cp:lastModifiedBy>Ayra</cp:lastModifiedBy>
  <cp:revision>32</cp:revision>
  <dcterms:created xsi:type="dcterms:W3CDTF">2022-06-03T23:20:10Z</dcterms:created>
  <dcterms:modified xsi:type="dcterms:W3CDTF">2022-06-06T22:44:00Z</dcterms:modified>
</cp:coreProperties>
</file>

<file path=docProps/thumbnail.jpeg>
</file>